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handoutMasterIdLst>
    <p:handoutMasterId r:id="rId37"/>
  </p:handoutMasterIdLst>
  <p:sldIdLst>
    <p:sldId id="258" r:id="rId2"/>
    <p:sldId id="282" r:id="rId3"/>
    <p:sldId id="283" r:id="rId4"/>
    <p:sldId id="284" r:id="rId5"/>
    <p:sldId id="285" r:id="rId6"/>
    <p:sldId id="259" r:id="rId7"/>
    <p:sldId id="261" r:id="rId8"/>
    <p:sldId id="262" r:id="rId9"/>
    <p:sldId id="263" r:id="rId10"/>
    <p:sldId id="264" r:id="rId11"/>
    <p:sldId id="260" r:id="rId12"/>
    <p:sldId id="265" r:id="rId13"/>
    <p:sldId id="270" r:id="rId14"/>
    <p:sldId id="266" r:id="rId15"/>
    <p:sldId id="267" r:id="rId16"/>
    <p:sldId id="268" r:id="rId17"/>
    <p:sldId id="269" r:id="rId18"/>
    <p:sldId id="271" r:id="rId19"/>
    <p:sldId id="273" r:id="rId20"/>
    <p:sldId id="272" r:id="rId21"/>
    <p:sldId id="290" r:id="rId22"/>
    <p:sldId id="274" r:id="rId23"/>
    <p:sldId id="275" r:id="rId24"/>
    <p:sldId id="276" r:id="rId25"/>
    <p:sldId id="277" r:id="rId26"/>
    <p:sldId id="278" r:id="rId27"/>
    <p:sldId id="279" r:id="rId28"/>
    <p:sldId id="280" r:id="rId29"/>
    <p:sldId id="291" r:id="rId30"/>
    <p:sldId id="281" r:id="rId31"/>
    <p:sldId id="286" r:id="rId32"/>
    <p:sldId id="287" r:id="rId33"/>
    <p:sldId id="288" r:id="rId34"/>
    <p:sldId id="289" r:id="rId35"/>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F40A5D0B-1603-43F9-9E54-D260B8E47FF9}">
          <p14:sldIdLst>
            <p14:sldId id="258"/>
            <p14:sldId id="282"/>
            <p14:sldId id="283"/>
            <p14:sldId id="284"/>
            <p14:sldId id="285"/>
            <p14:sldId id="259"/>
            <p14:sldId id="261"/>
            <p14:sldId id="262"/>
            <p14:sldId id="263"/>
            <p14:sldId id="264"/>
            <p14:sldId id="260"/>
            <p14:sldId id="265"/>
            <p14:sldId id="270"/>
            <p14:sldId id="266"/>
            <p14:sldId id="267"/>
            <p14:sldId id="268"/>
            <p14:sldId id="269"/>
            <p14:sldId id="271"/>
            <p14:sldId id="273"/>
            <p14:sldId id="272"/>
            <p14:sldId id="290"/>
            <p14:sldId id="274"/>
            <p14:sldId id="275"/>
            <p14:sldId id="276"/>
            <p14:sldId id="277"/>
            <p14:sldId id="278"/>
            <p14:sldId id="279"/>
            <p14:sldId id="280"/>
            <p14:sldId id="291"/>
            <p14:sldId id="281"/>
            <p14:sldId id="286"/>
            <p14:sldId id="287"/>
            <p14:sldId id="288"/>
            <p14:sldId id="28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DF" initials="A" lastIdx="1" clrIdx="0">
    <p:extLst>
      <p:ext uri="{19B8F6BF-5375-455C-9EA6-DF929625EA0E}">
        <p15:presenceInfo xmlns:p15="http://schemas.microsoft.com/office/powerpoint/2012/main" userId="ASDF"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9C004B"/>
    <a:srgbClr val="BF002A"/>
    <a:srgbClr val="EC6200"/>
    <a:srgbClr val="ECBC00"/>
    <a:srgbClr val="AEA700"/>
    <a:srgbClr val="CDD30F"/>
    <a:srgbClr val="0087B2"/>
    <a:srgbClr val="3D4100"/>
    <a:srgbClr val="1D3F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86433" autoAdjust="0"/>
  </p:normalViewPr>
  <p:slideViewPr>
    <p:cSldViewPr>
      <p:cViewPr varScale="1">
        <p:scale>
          <a:sx n="148" d="100"/>
          <a:sy n="148" d="100"/>
        </p:scale>
        <p:origin x="185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96"/>
    </p:cViewPr>
  </p:sorterViewPr>
  <p:notesViewPr>
    <p:cSldViewPr>
      <p:cViewPr varScale="1">
        <p:scale>
          <a:sx n="86" d="100"/>
          <a:sy n="86" d="100"/>
        </p:scale>
        <p:origin x="-312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50B7780-B50B-474C-85C6-0B4009B6F014}" type="datetimeFigureOut">
              <a:rPr lang="de-DE" smtClean="0"/>
              <a:pPr/>
              <a:t>23.04.2019</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3DEED9-C1BB-4DBE-A071-13CC6F6B90F4}" type="slidenum">
              <a:rPr lang="de-DE" smtClean="0"/>
              <a:pPr/>
              <a:t>‹Nr.›</a:t>
            </a:fld>
            <a:endParaRPr lang="de-D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FFB102-D3AF-431C-A902-ADE5B2A48608}" type="datetimeFigureOut">
              <a:rPr lang="de-DE" smtClean="0"/>
              <a:pPr/>
              <a:t>23.04.2019</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C1E745-E753-4EB9-8485-6560CD204B37}" type="slidenum">
              <a:rPr lang="de-DE" smtClean="0"/>
              <a:pPr/>
              <a:t>‹Nr.›</a:t>
            </a:fld>
            <a:endParaRPr lang="de-D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7C1E745-E753-4EB9-8485-6560CD204B37}" type="slidenum">
              <a:rPr lang="de-DE" smtClean="0"/>
              <a:pPr/>
              <a:t>1</a:t>
            </a:fld>
            <a:endParaRPr lang="de-DE"/>
          </a:p>
        </p:txBody>
      </p:sp>
    </p:spTree>
    <p:extLst>
      <p:ext uri="{BB962C8B-B14F-4D97-AF65-F5344CB8AC3E}">
        <p14:creationId xmlns:p14="http://schemas.microsoft.com/office/powerpoint/2010/main" val="4283595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Lösung:</a:t>
            </a:r>
          </a:p>
          <a:p>
            <a:pPr marL="0" indent="0">
              <a:buFontTx/>
              <a:buNone/>
            </a:pPr>
            <a:endParaRPr lang="de-DE" dirty="0"/>
          </a:p>
          <a:p>
            <a:pPr marL="171450" indent="-171450">
              <a:buFontTx/>
              <a:buChar char="-"/>
            </a:pPr>
            <a:r>
              <a:rPr lang="de-DE" dirty="0"/>
              <a:t>Basierend auf den Skizzen und Plänen Grundriss des Modells in einem .</a:t>
            </a:r>
            <a:r>
              <a:rPr lang="de-DE" dirty="0" err="1"/>
              <a:t>blend</a:t>
            </a:r>
            <a:r>
              <a:rPr lang="de-DE" dirty="0"/>
              <a:t>-file erstellt. (Außenwände, </a:t>
            </a:r>
            <a:r>
              <a:rPr lang="de-DE" dirty="0" err="1"/>
              <a:t>Ebenenböden</a:t>
            </a:r>
            <a:r>
              <a:rPr lang="de-DE" dirty="0"/>
              <a:t>, Dach)</a:t>
            </a:r>
          </a:p>
          <a:p>
            <a:pPr marL="0" indent="0">
              <a:buFontTx/>
              <a:buNone/>
            </a:pPr>
            <a:r>
              <a:rPr lang="de-DE" dirty="0"/>
              <a:t>-&gt; Einheitliche Grundlage (Hätte jeder eine komplette Ebene inkl. Außenwände erstellt, würden z.B. in der Außenwand oder im Innenhof Abweichungen im cm-Bereich bereits auffallen)</a:t>
            </a:r>
          </a:p>
          <a:p>
            <a:pPr marL="0" indent="0">
              <a:buFontTx/>
              <a:buNone/>
            </a:pPr>
            <a:endParaRPr lang="de-DE" dirty="0"/>
          </a:p>
          <a:p>
            <a:pPr marL="171450" indent="-171450">
              <a:buFontTx/>
              <a:buChar char="-"/>
            </a:pPr>
            <a:r>
              <a:rPr lang="de-DE" dirty="0"/>
              <a:t>Exportierung in einzelnen .</a:t>
            </a:r>
            <a:r>
              <a:rPr lang="de-DE" dirty="0" err="1"/>
              <a:t>blend</a:t>
            </a:r>
            <a:r>
              <a:rPr lang="de-DE" dirty="0"/>
              <a:t>-files je Ebene (+ Projektraum)</a:t>
            </a:r>
          </a:p>
          <a:p>
            <a:pPr marL="171450" indent="-171450">
              <a:buFontTx/>
              <a:buChar char="-"/>
            </a:pPr>
            <a:endParaRPr lang="de-DE" dirty="0"/>
          </a:p>
          <a:p>
            <a:pPr marL="171450" indent="-171450">
              <a:buFontTx/>
              <a:buChar char="-"/>
            </a:pPr>
            <a:r>
              <a:rPr lang="de-DE" dirty="0"/>
              <a:t>Simultanes Arbeiten am Projekt in unterschiedlichen Files möglich</a:t>
            </a:r>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C7C1E745-E753-4EB9-8485-6560CD204B37}" type="slidenum">
              <a:rPr lang="de-DE" smtClean="0"/>
              <a:pPr/>
              <a:t>11</a:t>
            </a:fld>
            <a:endParaRPr lang="de-DE"/>
          </a:p>
        </p:txBody>
      </p:sp>
    </p:spTree>
    <p:extLst>
      <p:ext uri="{BB962C8B-B14F-4D97-AF65-F5344CB8AC3E}">
        <p14:creationId xmlns:p14="http://schemas.microsoft.com/office/powerpoint/2010/main" val="3711109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Hoher Wert auf Authentizität und Einhaltung des Maßstabs</a:t>
            </a:r>
          </a:p>
          <a:p>
            <a:pPr marL="171450" indent="-171450">
              <a:buFontTx/>
              <a:buChar char="-"/>
            </a:pPr>
            <a:r>
              <a:rPr lang="de-DE" dirty="0"/>
              <a:t>Maßstab 1:1 (Konvertierung Reale Welt zu Blender)</a:t>
            </a:r>
          </a:p>
          <a:p>
            <a:pPr marL="171450" indent="-171450">
              <a:buFontTx/>
              <a:buChar char="-"/>
            </a:pPr>
            <a:endParaRPr lang="de-DE" dirty="0"/>
          </a:p>
          <a:p>
            <a:pPr marL="171450" indent="-171450">
              <a:buFontTx/>
              <a:buChar char="-"/>
            </a:pPr>
            <a:r>
              <a:rPr lang="de-DE" dirty="0"/>
              <a:t>4 Etagen (+ Dach), ca. 210 Räume </a:t>
            </a:r>
          </a:p>
          <a:p>
            <a:pPr marL="171450" indent="-171450">
              <a:buFontTx/>
              <a:buChar char="-"/>
            </a:pPr>
            <a:endParaRPr lang="de-DE" dirty="0"/>
          </a:p>
          <a:p>
            <a:pPr marL="171450" indent="-171450">
              <a:buFontTx/>
              <a:buChar char="-"/>
            </a:pPr>
            <a:r>
              <a:rPr lang="de-DE" dirty="0"/>
              <a:t>Ermittlung der Tiefe der Details:</a:t>
            </a:r>
          </a:p>
          <a:p>
            <a:pPr marL="628650" lvl="1" indent="-171450">
              <a:buFontTx/>
              <a:buChar char="-"/>
            </a:pPr>
            <a:r>
              <a:rPr lang="de-DE" dirty="0"/>
              <a:t>Teilweise bereits vorgegeben (</a:t>
            </a:r>
            <a:r>
              <a:rPr lang="de-DE" dirty="0" err="1"/>
              <a:t>z.b.</a:t>
            </a:r>
            <a:r>
              <a:rPr lang="de-DE" dirty="0"/>
              <a:t> Projektraum)</a:t>
            </a:r>
          </a:p>
          <a:p>
            <a:pPr marL="628650" lvl="1" indent="-171450">
              <a:buFontTx/>
              <a:buChar char="-"/>
            </a:pPr>
            <a:r>
              <a:rPr lang="de-DE" dirty="0"/>
              <a:t>Verzicht auf Inneneinrichtung allerdings Implementierung gewisser Merkmale (Türrahmen ohne Türen, Geländer, Fenster, unterschiedliche Ebenen- und Deckenhöhen, Treppenhaus)</a:t>
            </a:r>
          </a:p>
          <a:p>
            <a:pPr marL="628650" lvl="1" indent="-171450">
              <a:buFontTx/>
              <a:buChar char="-"/>
            </a:pPr>
            <a:r>
              <a:rPr lang="de-DE" dirty="0"/>
              <a:t>Aufwändig wenn Maßstab eingehalten werden soll (Abstände und Maße auf eine Nachkommastelle im CM gerundet)</a:t>
            </a:r>
          </a:p>
        </p:txBody>
      </p:sp>
      <p:sp>
        <p:nvSpPr>
          <p:cNvPr id="4" name="Foliennummernplatzhalter 3"/>
          <p:cNvSpPr>
            <a:spLocks noGrp="1"/>
          </p:cNvSpPr>
          <p:nvPr>
            <p:ph type="sldNum" sz="quarter" idx="5"/>
          </p:nvPr>
        </p:nvSpPr>
        <p:spPr/>
        <p:txBody>
          <a:bodyPr/>
          <a:lstStyle/>
          <a:p>
            <a:fld id="{C7C1E745-E753-4EB9-8485-6560CD204B37}" type="slidenum">
              <a:rPr lang="de-DE" smtClean="0"/>
              <a:pPr/>
              <a:t>12</a:t>
            </a:fld>
            <a:endParaRPr lang="de-DE"/>
          </a:p>
        </p:txBody>
      </p:sp>
    </p:spTree>
    <p:extLst>
      <p:ext uri="{BB962C8B-B14F-4D97-AF65-F5344CB8AC3E}">
        <p14:creationId xmlns:p14="http://schemas.microsoft.com/office/powerpoint/2010/main" val="2385431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Zum Vergleich für die folgenden Details zuerst eine Gesamtansicht der </a:t>
            </a:r>
            <a:r>
              <a:rPr lang="de-DE" dirty="0" err="1"/>
              <a:t>Bavariathek</a:t>
            </a:r>
            <a:endParaRPr lang="de-DE" dirty="0"/>
          </a:p>
          <a:p>
            <a:endParaRPr lang="de-DE" dirty="0"/>
          </a:p>
          <a:p>
            <a:r>
              <a:rPr lang="de-DE" dirty="0"/>
              <a:t>Sichtbare Merkmale: Eingang, Fenster, Unebenes Gelände, Dach</a:t>
            </a:r>
          </a:p>
        </p:txBody>
      </p:sp>
      <p:sp>
        <p:nvSpPr>
          <p:cNvPr id="4" name="Foliennummernplatzhalter 3"/>
          <p:cNvSpPr>
            <a:spLocks noGrp="1"/>
          </p:cNvSpPr>
          <p:nvPr>
            <p:ph type="sldNum" sz="quarter" idx="5"/>
          </p:nvPr>
        </p:nvSpPr>
        <p:spPr/>
        <p:txBody>
          <a:bodyPr/>
          <a:lstStyle/>
          <a:p>
            <a:fld id="{C7C1E745-E753-4EB9-8485-6560CD204B37}" type="slidenum">
              <a:rPr lang="de-DE" smtClean="0"/>
              <a:pPr/>
              <a:t>13</a:t>
            </a:fld>
            <a:endParaRPr lang="de-DE"/>
          </a:p>
        </p:txBody>
      </p:sp>
    </p:spTree>
    <p:extLst>
      <p:ext uri="{BB962C8B-B14F-4D97-AF65-F5344CB8AC3E}">
        <p14:creationId xmlns:p14="http://schemas.microsoft.com/office/powerpoint/2010/main" val="3003217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Nachfolgende Bilder größtenteils ohne Materialien/Texturen (</a:t>
            </a:r>
            <a:r>
              <a:rPr lang="de-DE" dirty="0" err="1"/>
              <a:t>Renderzeit</a:t>
            </a:r>
            <a:r>
              <a:rPr lang="de-DE" dirty="0"/>
              <a:t> zw. 1h und 2h GPU 1080ti) Paper -&gt; Gerenderte Images</a:t>
            </a:r>
          </a:p>
          <a:p>
            <a:endParaRPr lang="de-DE" dirty="0"/>
          </a:p>
          <a:p>
            <a:r>
              <a:rPr lang="de-DE" dirty="0"/>
              <a:t>Fenster aus der Frontansicht / Norden</a:t>
            </a:r>
          </a:p>
          <a:p>
            <a:endParaRPr lang="de-DE" dirty="0"/>
          </a:p>
          <a:p>
            <a:r>
              <a:rPr lang="de-DE" dirty="0"/>
              <a:t>Mit </a:t>
            </a:r>
            <a:r>
              <a:rPr lang="de-DE" dirty="0" err="1"/>
              <a:t>Wires</a:t>
            </a:r>
            <a:r>
              <a:rPr lang="de-DE" dirty="0"/>
              <a:t> für die Details</a:t>
            </a:r>
          </a:p>
          <a:p>
            <a:endParaRPr lang="de-DE" dirty="0"/>
          </a:p>
          <a:p>
            <a:pPr marL="171450" indent="-171450">
              <a:buFontTx/>
              <a:buChar char="-"/>
            </a:pPr>
            <a:r>
              <a:rPr lang="de-DE" dirty="0"/>
              <a:t>Jedes einzelne Fenster ist </a:t>
            </a:r>
            <a:r>
              <a:rPr lang="de-DE" dirty="0" err="1"/>
              <a:t>unterschiedlcih</a:t>
            </a:r>
            <a:r>
              <a:rPr lang="de-DE" dirty="0"/>
              <a:t> in die Fassade eingelassen</a:t>
            </a:r>
          </a:p>
          <a:p>
            <a:pPr marL="171450" indent="-171450">
              <a:buFontTx/>
              <a:buChar char="-"/>
            </a:pPr>
            <a:r>
              <a:rPr lang="de-DE" dirty="0"/>
              <a:t>Fenster </a:t>
            </a:r>
            <a:r>
              <a:rPr lang="de-DE" dirty="0" err="1"/>
              <a:t>inkl</a:t>
            </a:r>
            <a:r>
              <a:rPr lang="de-DE" dirty="0"/>
              <a:t> Rahmen sind aber einheitlich (Breite/Höhe des Fensters sowie Absolute Höhe der Fenster im Stockwerk)</a:t>
            </a:r>
          </a:p>
        </p:txBody>
      </p:sp>
      <p:sp>
        <p:nvSpPr>
          <p:cNvPr id="4" name="Foliennummernplatzhalter 3"/>
          <p:cNvSpPr>
            <a:spLocks noGrp="1"/>
          </p:cNvSpPr>
          <p:nvPr>
            <p:ph type="sldNum" sz="quarter" idx="5"/>
          </p:nvPr>
        </p:nvSpPr>
        <p:spPr/>
        <p:txBody>
          <a:bodyPr/>
          <a:lstStyle/>
          <a:p>
            <a:fld id="{C7C1E745-E753-4EB9-8485-6560CD204B37}" type="slidenum">
              <a:rPr lang="de-DE" smtClean="0"/>
              <a:pPr/>
              <a:t>14</a:t>
            </a:fld>
            <a:endParaRPr lang="de-DE"/>
          </a:p>
        </p:txBody>
      </p:sp>
    </p:spTree>
    <p:extLst>
      <p:ext uri="{BB962C8B-B14F-4D97-AF65-F5344CB8AC3E}">
        <p14:creationId xmlns:p14="http://schemas.microsoft.com/office/powerpoint/2010/main" val="3617627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Als Vergleich Fenster nach Plan</a:t>
            </a:r>
          </a:p>
          <a:p>
            <a:endParaRPr lang="de-DE" dirty="0"/>
          </a:p>
          <a:p>
            <a:pPr marL="171450" indent="-171450">
              <a:buFontTx/>
              <a:buChar char="-"/>
            </a:pPr>
            <a:r>
              <a:rPr lang="de-DE" dirty="0"/>
              <a:t>Fassade unterschiedlich</a:t>
            </a:r>
          </a:p>
          <a:p>
            <a:pPr marL="171450" indent="-171450">
              <a:buFontTx/>
              <a:buChar char="-"/>
            </a:pPr>
            <a:r>
              <a:rPr lang="de-DE" dirty="0"/>
              <a:t>Fenster einheitlich von der höhe mit wenigen verschiedenen Fenstertypen (Dreifach/Doppel/Einfach – Fenster)</a:t>
            </a:r>
          </a:p>
        </p:txBody>
      </p:sp>
      <p:sp>
        <p:nvSpPr>
          <p:cNvPr id="4" name="Foliennummernplatzhalter 3"/>
          <p:cNvSpPr>
            <a:spLocks noGrp="1"/>
          </p:cNvSpPr>
          <p:nvPr>
            <p:ph type="sldNum" sz="quarter" idx="5"/>
          </p:nvPr>
        </p:nvSpPr>
        <p:spPr/>
        <p:txBody>
          <a:bodyPr/>
          <a:lstStyle/>
          <a:p>
            <a:fld id="{C7C1E745-E753-4EB9-8485-6560CD204B37}" type="slidenum">
              <a:rPr lang="de-DE" smtClean="0"/>
              <a:pPr/>
              <a:t>15</a:t>
            </a:fld>
            <a:endParaRPr lang="de-DE"/>
          </a:p>
        </p:txBody>
      </p:sp>
    </p:spTree>
    <p:extLst>
      <p:ext uri="{BB962C8B-B14F-4D97-AF65-F5344CB8AC3E}">
        <p14:creationId xmlns:p14="http://schemas.microsoft.com/office/powerpoint/2010/main" val="3303445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Vollständigkeit halber: Fenster von Innen mit Fensterrahmen und Fenstersims (Im gerenderten Bild wäre die Scheibe innen dann durchsichtig)</a:t>
            </a:r>
          </a:p>
        </p:txBody>
      </p:sp>
      <p:sp>
        <p:nvSpPr>
          <p:cNvPr id="4" name="Foliennummernplatzhalter 3"/>
          <p:cNvSpPr>
            <a:spLocks noGrp="1"/>
          </p:cNvSpPr>
          <p:nvPr>
            <p:ph type="sldNum" sz="quarter" idx="5"/>
          </p:nvPr>
        </p:nvSpPr>
        <p:spPr/>
        <p:txBody>
          <a:bodyPr/>
          <a:lstStyle/>
          <a:p>
            <a:fld id="{C7C1E745-E753-4EB9-8485-6560CD204B37}" type="slidenum">
              <a:rPr lang="de-DE" smtClean="0"/>
              <a:pPr/>
              <a:t>16</a:t>
            </a:fld>
            <a:endParaRPr lang="de-DE"/>
          </a:p>
        </p:txBody>
      </p:sp>
    </p:spTree>
    <p:extLst>
      <p:ext uri="{BB962C8B-B14F-4D97-AF65-F5344CB8AC3E}">
        <p14:creationId xmlns:p14="http://schemas.microsoft.com/office/powerpoint/2010/main" val="2823920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Nächstes Detail: Gegenüberstellung des Eingangs nach Plan und nach Modell</a:t>
            </a:r>
          </a:p>
          <a:p>
            <a:endParaRPr lang="de-DE" dirty="0"/>
          </a:p>
          <a:p>
            <a:pPr marL="171450" indent="-171450">
              <a:buFontTx/>
              <a:buChar char="-"/>
            </a:pPr>
            <a:r>
              <a:rPr lang="de-DE" dirty="0"/>
              <a:t>Teilweise unter dem ersten Stock in die Wand eingelassen</a:t>
            </a:r>
          </a:p>
          <a:p>
            <a:pPr marL="171450" indent="-171450">
              <a:buFontTx/>
              <a:buChar char="-"/>
            </a:pPr>
            <a:r>
              <a:rPr lang="de-DE" dirty="0"/>
              <a:t>Glaswand mit Windfang </a:t>
            </a:r>
          </a:p>
        </p:txBody>
      </p:sp>
      <p:sp>
        <p:nvSpPr>
          <p:cNvPr id="4" name="Foliennummernplatzhalter 3"/>
          <p:cNvSpPr>
            <a:spLocks noGrp="1"/>
          </p:cNvSpPr>
          <p:nvPr>
            <p:ph type="sldNum" sz="quarter" idx="5"/>
          </p:nvPr>
        </p:nvSpPr>
        <p:spPr/>
        <p:txBody>
          <a:bodyPr/>
          <a:lstStyle/>
          <a:p>
            <a:fld id="{C7C1E745-E753-4EB9-8485-6560CD204B37}" type="slidenum">
              <a:rPr lang="de-DE" smtClean="0"/>
              <a:pPr/>
              <a:t>17</a:t>
            </a:fld>
            <a:endParaRPr lang="de-DE"/>
          </a:p>
        </p:txBody>
      </p:sp>
    </p:spTree>
    <p:extLst>
      <p:ext uri="{BB962C8B-B14F-4D97-AF65-F5344CB8AC3E}">
        <p14:creationId xmlns:p14="http://schemas.microsoft.com/office/powerpoint/2010/main" val="2922277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Eingang von Innen mit Windfang</a:t>
            </a:r>
          </a:p>
          <a:p>
            <a:endParaRPr lang="de-DE" dirty="0"/>
          </a:p>
          <a:p>
            <a:r>
              <a:rPr lang="de-DE" dirty="0"/>
              <a:t>Nach den Plänen wäre dann links neben dem Windfang eine Art Lobby mit Empfang</a:t>
            </a:r>
          </a:p>
        </p:txBody>
      </p:sp>
      <p:sp>
        <p:nvSpPr>
          <p:cNvPr id="4" name="Foliennummernplatzhalter 3"/>
          <p:cNvSpPr>
            <a:spLocks noGrp="1"/>
          </p:cNvSpPr>
          <p:nvPr>
            <p:ph type="sldNum" sz="quarter" idx="5"/>
          </p:nvPr>
        </p:nvSpPr>
        <p:spPr/>
        <p:txBody>
          <a:bodyPr/>
          <a:lstStyle/>
          <a:p>
            <a:fld id="{C7C1E745-E753-4EB9-8485-6560CD204B37}" type="slidenum">
              <a:rPr lang="de-DE" smtClean="0"/>
              <a:pPr/>
              <a:t>18</a:t>
            </a:fld>
            <a:endParaRPr lang="de-DE"/>
          </a:p>
        </p:txBody>
      </p:sp>
    </p:spTree>
    <p:extLst>
      <p:ext uri="{BB962C8B-B14F-4D97-AF65-F5344CB8AC3E}">
        <p14:creationId xmlns:p14="http://schemas.microsoft.com/office/powerpoint/2010/main" val="1218256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Vom Windfang aus nach Innen</a:t>
            </a:r>
          </a:p>
          <a:p>
            <a:endParaRPr lang="de-DE" dirty="0"/>
          </a:p>
          <a:p>
            <a:pPr marL="171450" indent="-171450">
              <a:buFontTx/>
              <a:buChar char="-"/>
            </a:pPr>
            <a:r>
              <a:rPr lang="de-DE" dirty="0"/>
              <a:t>Projektraum, kommt später noch</a:t>
            </a:r>
          </a:p>
          <a:p>
            <a:pPr marL="171450" indent="-171450">
              <a:buFontTx/>
              <a:buChar char="-"/>
            </a:pPr>
            <a:r>
              <a:rPr lang="de-DE" dirty="0"/>
              <a:t>Bereits erkennbar, dass Projektraum 2 Stockwerke hat</a:t>
            </a:r>
          </a:p>
          <a:p>
            <a:pPr marL="171450" indent="-171450">
              <a:buFontTx/>
              <a:buChar char="-"/>
            </a:pPr>
            <a:r>
              <a:rPr lang="de-DE" dirty="0"/>
              <a:t>Decke ist hier offen, </a:t>
            </a:r>
            <a:r>
              <a:rPr lang="de-DE" dirty="0" err="1"/>
              <a:t>Gallerie</a:t>
            </a:r>
            <a:r>
              <a:rPr lang="de-DE" dirty="0"/>
              <a:t> in E1</a:t>
            </a:r>
          </a:p>
        </p:txBody>
      </p:sp>
      <p:sp>
        <p:nvSpPr>
          <p:cNvPr id="4" name="Foliennummernplatzhalter 3"/>
          <p:cNvSpPr>
            <a:spLocks noGrp="1"/>
          </p:cNvSpPr>
          <p:nvPr>
            <p:ph type="sldNum" sz="quarter" idx="5"/>
          </p:nvPr>
        </p:nvSpPr>
        <p:spPr/>
        <p:txBody>
          <a:bodyPr/>
          <a:lstStyle/>
          <a:p>
            <a:fld id="{C7C1E745-E753-4EB9-8485-6560CD204B37}" type="slidenum">
              <a:rPr lang="de-DE" smtClean="0"/>
              <a:pPr/>
              <a:t>19</a:t>
            </a:fld>
            <a:endParaRPr lang="de-DE"/>
          </a:p>
        </p:txBody>
      </p:sp>
    </p:spTree>
    <p:extLst>
      <p:ext uri="{BB962C8B-B14F-4D97-AF65-F5344CB8AC3E}">
        <p14:creationId xmlns:p14="http://schemas.microsoft.com/office/powerpoint/2010/main" val="808980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Gallerie</a:t>
            </a:r>
            <a:r>
              <a:rPr lang="de-DE" dirty="0"/>
              <a:t>:</a:t>
            </a:r>
          </a:p>
          <a:p>
            <a:endParaRPr lang="de-DE" dirty="0"/>
          </a:p>
          <a:p>
            <a:r>
              <a:rPr lang="de-DE" dirty="0"/>
              <a:t>- Oberhalb des </a:t>
            </a:r>
            <a:r>
              <a:rPr lang="de-DE" dirty="0" err="1"/>
              <a:t>eingangsbereichs</a:t>
            </a:r>
            <a:r>
              <a:rPr lang="de-DE" dirty="0"/>
              <a:t> / der Lobby mit Glasgeländer</a:t>
            </a:r>
          </a:p>
          <a:p>
            <a:r>
              <a:rPr lang="de-DE" dirty="0"/>
              <a:t>- Man kann soz. Auf die Lobby und den Eingang des Projektraums herunterschauen</a:t>
            </a:r>
          </a:p>
        </p:txBody>
      </p:sp>
      <p:sp>
        <p:nvSpPr>
          <p:cNvPr id="4" name="Foliennummernplatzhalter 3"/>
          <p:cNvSpPr>
            <a:spLocks noGrp="1"/>
          </p:cNvSpPr>
          <p:nvPr>
            <p:ph type="sldNum" sz="quarter" idx="5"/>
          </p:nvPr>
        </p:nvSpPr>
        <p:spPr/>
        <p:txBody>
          <a:bodyPr/>
          <a:lstStyle/>
          <a:p>
            <a:fld id="{C7C1E745-E753-4EB9-8485-6560CD204B37}" type="slidenum">
              <a:rPr lang="de-DE" smtClean="0"/>
              <a:pPr/>
              <a:t>20</a:t>
            </a:fld>
            <a:endParaRPr lang="de-DE"/>
          </a:p>
        </p:txBody>
      </p:sp>
    </p:spTree>
    <p:extLst>
      <p:ext uri="{BB962C8B-B14F-4D97-AF65-F5344CB8AC3E}">
        <p14:creationId xmlns:p14="http://schemas.microsoft.com/office/powerpoint/2010/main" val="1314214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Luftbild mit Aufteilung</a:t>
            </a:r>
          </a:p>
          <a:p>
            <a:endParaRPr lang="de-DE" dirty="0"/>
          </a:p>
          <a:p>
            <a:r>
              <a:rPr lang="de-DE" dirty="0"/>
              <a:t>: Museumskomplex baut sich zusammen aus </a:t>
            </a:r>
            <a:r>
              <a:rPr lang="de-DE" dirty="0" err="1"/>
              <a:t>HdbG</a:t>
            </a:r>
            <a:r>
              <a:rPr lang="de-DE" dirty="0"/>
              <a:t>, </a:t>
            </a:r>
            <a:r>
              <a:rPr lang="de-DE" dirty="0" err="1"/>
              <a:t>Bavariathek</a:t>
            </a:r>
            <a:r>
              <a:rPr lang="de-DE" dirty="0"/>
              <a:t> und dem </a:t>
            </a:r>
            <a:r>
              <a:rPr lang="de-DE" dirty="0" err="1"/>
              <a:t>österreischen</a:t>
            </a:r>
            <a:r>
              <a:rPr lang="de-DE" dirty="0"/>
              <a:t> Stadel( Depot) </a:t>
            </a:r>
          </a:p>
          <a:p>
            <a:r>
              <a:rPr lang="de-DE" dirty="0"/>
              <a:t>: Museum/</a:t>
            </a:r>
            <a:r>
              <a:rPr lang="de-DE" dirty="0" err="1"/>
              <a:t>HdbG</a:t>
            </a:r>
            <a:r>
              <a:rPr lang="de-DE" dirty="0"/>
              <a:t> hat verschiedenen Ausstellungen darunter Dauerausstellungen und abwechselnde Ausstellungen über die </a:t>
            </a:r>
            <a:r>
              <a:rPr lang="de-DE"/>
              <a:t>Geschichte Bayerns</a:t>
            </a:r>
            <a:endParaRPr lang="de-DE" dirty="0"/>
          </a:p>
          <a:p>
            <a:r>
              <a:rPr lang="de-DE" dirty="0"/>
              <a:t>: </a:t>
            </a:r>
            <a:r>
              <a:rPr lang="de-DE" dirty="0" err="1"/>
              <a:t>Bavariathek</a:t>
            </a:r>
            <a:r>
              <a:rPr lang="de-DE" dirty="0"/>
              <a:t> fungiert als Bindeglied zwischen Stadel und </a:t>
            </a:r>
            <a:r>
              <a:rPr lang="de-DE" dirty="0" err="1"/>
              <a:t>HdbG</a:t>
            </a:r>
            <a:r>
              <a:rPr lang="de-DE" dirty="0"/>
              <a:t> </a:t>
            </a:r>
          </a:p>
          <a:p>
            <a:r>
              <a:rPr lang="de-DE" dirty="0"/>
              <a:t>: Verwaltung des gesamten Museumskomplexes in der </a:t>
            </a:r>
            <a:r>
              <a:rPr lang="de-DE" dirty="0" err="1"/>
              <a:t>Bavariathek</a:t>
            </a:r>
            <a:endParaRPr lang="de-DE" dirty="0"/>
          </a:p>
          <a:p>
            <a:r>
              <a:rPr lang="de-DE" dirty="0" err="1"/>
              <a:t>ngen</a:t>
            </a:r>
            <a:r>
              <a:rPr lang="de-DE" dirty="0"/>
              <a:t> </a:t>
            </a:r>
          </a:p>
        </p:txBody>
      </p:sp>
      <p:sp>
        <p:nvSpPr>
          <p:cNvPr id="4" name="Foliennummernplatzhalter 3"/>
          <p:cNvSpPr>
            <a:spLocks noGrp="1"/>
          </p:cNvSpPr>
          <p:nvPr>
            <p:ph type="sldNum" sz="quarter" idx="5"/>
          </p:nvPr>
        </p:nvSpPr>
        <p:spPr/>
        <p:txBody>
          <a:bodyPr/>
          <a:lstStyle/>
          <a:p>
            <a:fld id="{C7C1E745-E753-4EB9-8485-6560CD204B37}" type="slidenum">
              <a:rPr lang="de-DE" smtClean="0"/>
              <a:pPr/>
              <a:t>2</a:t>
            </a:fld>
            <a:endParaRPr lang="de-DE"/>
          </a:p>
        </p:txBody>
      </p:sp>
    </p:spTree>
    <p:extLst>
      <p:ext uri="{BB962C8B-B14F-4D97-AF65-F5344CB8AC3E}">
        <p14:creationId xmlns:p14="http://schemas.microsoft.com/office/powerpoint/2010/main" val="1024673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Gerendert von unten vor dem Projektraum</a:t>
            </a:r>
          </a:p>
        </p:txBody>
      </p:sp>
      <p:sp>
        <p:nvSpPr>
          <p:cNvPr id="4" name="Foliennummernplatzhalter 3"/>
          <p:cNvSpPr>
            <a:spLocks noGrp="1"/>
          </p:cNvSpPr>
          <p:nvPr>
            <p:ph type="sldNum" sz="quarter" idx="5"/>
          </p:nvPr>
        </p:nvSpPr>
        <p:spPr/>
        <p:txBody>
          <a:bodyPr/>
          <a:lstStyle/>
          <a:p>
            <a:fld id="{C7C1E745-E753-4EB9-8485-6560CD204B37}" type="slidenum">
              <a:rPr lang="de-DE" smtClean="0"/>
              <a:pPr/>
              <a:t>21</a:t>
            </a:fld>
            <a:endParaRPr lang="de-DE"/>
          </a:p>
        </p:txBody>
      </p:sp>
    </p:spTree>
    <p:extLst>
      <p:ext uri="{BB962C8B-B14F-4D97-AF65-F5344CB8AC3E}">
        <p14:creationId xmlns:p14="http://schemas.microsoft.com/office/powerpoint/2010/main" val="2692058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Wer schon einmal Dort war: Das Gelände rund um die </a:t>
            </a:r>
            <a:r>
              <a:rPr lang="de-DE" dirty="0" err="1"/>
              <a:t>Bavariathek</a:t>
            </a:r>
            <a:r>
              <a:rPr lang="de-DE" dirty="0"/>
              <a:t> ist nicht eben</a:t>
            </a:r>
          </a:p>
          <a:p>
            <a:endParaRPr lang="de-DE" dirty="0"/>
          </a:p>
          <a:p>
            <a:pPr marL="171450" indent="-171450">
              <a:buFontTx/>
              <a:buChar char="-"/>
            </a:pPr>
            <a:r>
              <a:rPr lang="de-DE" dirty="0"/>
              <a:t>Türen und Fenster müssen angepasst werden</a:t>
            </a:r>
          </a:p>
          <a:p>
            <a:pPr marL="171450" indent="-171450">
              <a:buFontTx/>
              <a:buChar char="-"/>
            </a:pPr>
            <a:r>
              <a:rPr lang="de-DE" dirty="0"/>
              <a:t>Deckenhöhen müssen angepasst werden</a:t>
            </a:r>
          </a:p>
        </p:txBody>
      </p:sp>
      <p:sp>
        <p:nvSpPr>
          <p:cNvPr id="4" name="Foliennummernplatzhalter 3"/>
          <p:cNvSpPr>
            <a:spLocks noGrp="1"/>
          </p:cNvSpPr>
          <p:nvPr>
            <p:ph type="sldNum" sz="quarter" idx="5"/>
          </p:nvPr>
        </p:nvSpPr>
        <p:spPr/>
        <p:txBody>
          <a:bodyPr/>
          <a:lstStyle/>
          <a:p>
            <a:fld id="{C7C1E745-E753-4EB9-8485-6560CD204B37}" type="slidenum">
              <a:rPr lang="de-DE" smtClean="0"/>
              <a:pPr/>
              <a:t>23</a:t>
            </a:fld>
            <a:endParaRPr lang="de-DE"/>
          </a:p>
        </p:txBody>
      </p:sp>
    </p:spTree>
    <p:extLst>
      <p:ext uri="{BB962C8B-B14F-4D97-AF65-F5344CB8AC3E}">
        <p14:creationId xmlns:p14="http://schemas.microsoft.com/office/powerpoint/2010/main" val="2835341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Selbes Bild vom Westen</a:t>
            </a:r>
          </a:p>
          <a:p>
            <a:endParaRPr lang="de-DE" dirty="0"/>
          </a:p>
          <a:p>
            <a:r>
              <a:rPr lang="de-DE" dirty="0"/>
              <a:t>- Links unten wieder Empfang</a:t>
            </a:r>
          </a:p>
          <a:p>
            <a:r>
              <a:rPr lang="de-DE" dirty="0"/>
              <a:t>- Türen und Fenster unterschiedliche Höhen in E0</a:t>
            </a:r>
          </a:p>
        </p:txBody>
      </p:sp>
      <p:sp>
        <p:nvSpPr>
          <p:cNvPr id="4" name="Foliennummernplatzhalter 3"/>
          <p:cNvSpPr>
            <a:spLocks noGrp="1"/>
          </p:cNvSpPr>
          <p:nvPr>
            <p:ph type="sldNum" sz="quarter" idx="5"/>
          </p:nvPr>
        </p:nvSpPr>
        <p:spPr/>
        <p:txBody>
          <a:bodyPr/>
          <a:lstStyle/>
          <a:p>
            <a:fld id="{C7C1E745-E753-4EB9-8485-6560CD204B37}" type="slidenum">
              <a:rPr lang="de-DE" smtClean="0"/>
              <a:pPr/>
              <a:t>24</a:t>
            </a:fld>
            <a:endParaRPr lang="de-DE"/>
          </a:p>
        </p:txBody>
      </p:sp>
    </p:spTree>
    <p:extLst>
      <p:ext uri="{BB962C8B-B14F-4D97-AF65-F5344CB8AC3E}">
        <p14:creationId xmlns:p14="http://schemas.microsoft.com/office/powerpoint/2010/main" val="287322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Unebenes Gelände hat auch </a:t>
            </a:r>
            <a:r>
              <a:rPr lang="de-DE" dirty="0" err="1"/>
              <a:t>auswirkungen</a:t>
            </a:r>
            <a:r>
              <a:rPr lang="de-DE" dirty="0"/>
              <a:t> auf die Innenarchitektur von E0:</a:t>
            </a:r>
          </a:p>
          <a:p>
            <a:endParaRPr lang="de-DE" dirty="0"/>
          </a:p>
          <a:p>
            <a:pPr marL="171450" indent="-171450">
              <a:buFontTx/>
              <a:buChar char="-"/>
            </a:pPr>
            <a:r>
              <a:rPr lang="de-DE" dirty="0"/>
              <a:t>Räume auf unterschiedlichen Ebenen und Höhen (logischerweise mit Treppen)</a:t>
            </a:r>
          </a:p>
          <a:p>
            <a:pPr marL="171450" indent="-171450">
              <a:buFontTx/>
              <a:buChar char="-"/>
            </a:pPr>
            <a:r>
              <a:rPr lang="de-DE" dirty="0"/>
              <a:t>Unterschiedliche Deckenhöhen</a:t>
            </a:r>
          </a:p>
          <a:p>
            <a:pPr marL="171450" indent="-171450">
              <a:buFontTx/>
              <a:buChar char="-"/>
            </a:pPr>
            <a:endParaRPr lang="de-DE" dirty="0"/>
          </a:p>
          <a:p>
            <a:pPr marL="0" indent="0">
              <a:buFontTx/>
              <a:buNone/>
            </a:pPr>
            <a:r>
              <a:rPr lang="de-DE" dirty="0" err="1"/>
              <a:t>Zusätzlcih</a:t>
            </a:r>
            <a:r>
              <a:rPr lang="de-DE" dirty="0"/>
              <a:t>: Detail Türrahmen (Jeder Raum hat Türrahmen aber keine Türen – außer der wegen des höheren Detailgrads der Projektraum)</a:t>
            </a:r>
          </a:p>
        </p:txBody>
      </p:sp>
      <p:sp>
        <p:nvSpPr>
          <p:cNvPr id="4" name="Foliennummernplatzhalter 3"/>
          <p:cNvSpPr>
            <a:spLocks noGrp="1"/>
          </p:cNvSpPr>
          <p:nvPr>
            <p:ph type="sldNum" sz="quarter" idx="5"/>
          </p:nvPr>
        </p:nvSpPr>
        <p:spPr/>
        <p:txBody>
          <a:bodyPr/>
          <a:lstStyle/>
          <a:p>
            <a:fld id="{C7C1E745-E753-4EB9-8485-6560CD204B37}" type="slidenum">
              <a:rPr lang="de-DE" smtClean="0"/>
              <a:pPr/>
              <a:t>25</a:t>
            </a:fld>
            <a:endParaRPr lang="de-DE"/>
          </a:p>
        </p:txBody>
      </p:sp>
    </p:spTree>
    <p:extLst>
      <p:ext uri="{BB962C8B-B14F-4D97-AF65-F5344CB8AC3E}">
        <p14:creationId xmlns:p14="http://schemas.microsoft.com/office/powerpoint/2010/main" val="4076274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Außenwände haben am Dach viele unterschiedliche Höhen</a:t>
            </a:r>
          </a:p>
          <a:p>
            <a:pPr marL="171450" indent="-171450">
              <a:buFontTx/>
              <a:buChar char="-"/>
            </a:pPr>
            <a:r>
              <a:rPr lang="de-DE" dirty="0"/>
              <a:t>Dach ist mit Dreiecksplatten gedeckt (</a:t>
            </a:r>
            <a:r>
              <a:rPr lang="de-DE" dirty="0" err="1"/>
              <a:t>fancy</a:t>
            </a:r>
            <a:r>
              <a:rPr lang="de-DE" dirty="0"/>
              <a:t>)</a:t>
            </a:r>
          </a:p>
          <a:p>
            <a:pPr marL="171450" indent="-171450">
              <a:buFontTx/>
              <a:buChar char="-"/>
            </a:pPr>
            <a:endParaRPr lang="de-DE" dirty="0"/>
          </a:p>
          <a:p>
            <a:pPr marL="171450" indent="-171450">
              <a:buFontTx/>
              <a:buChar char="-"/>
            </a:pPr>
            <a:r>
              <a:rPr lang="de-DE" dirty="0"/>
              <a:t>Ansicht oben seitlich</a:t>
            </a:r>
          </a:p>
          <a:p>
            <a:endParaRPr lang="de-DE" dirty="0"/>
          </a:p>
        </p:txBody>
      </p:sp>
      <p:sp>
        <p:nvSpPr>
          <p:cNvPr id="4" name="Foliennummernplatzhalter 3"/>
          <p:cNvSpPr>
            <a:spLocks noGrp="1"/>
          </p:cNvSpPr>
          <p:nvPr>
            <p:ph type="sldNum" sz="quarter" idx="5"/>
          </p:nvPr>
        </p:nvSpPr>
        <p:spPr/>
        <p:txBody>
          <a:bodyPr/>
          <a:lstStyle/>
          <a:p>
            <a:fld id="{C7C1E745-E753-4EB9-8485-6560CD204B37}" type="slidenum">
              <a:rPr lang="de-DE" smtClean="0"/>
              <a:pPr/>
              <a:t>26</a:t>
            </a:fld>
            <a:endParaRPr lang="de-DE"/>
          </a:p>
        </p:txBody>
      </p:sp>
    </p:spTree>
    <p:extLst>
      <p:ext uri="{BB962C8B-B14F-4D97-AF65-F5344CB8AC3E}">
        <p14:creationId xmlns:p14="http://schemas.microsoft.com/office/powerpoint/2010/main" val="1201181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Auch hier erkennbar: Die Dachplatten haben durch die unterschiedlichen Höhen alle unterschiedliche Neigungen</a:t>
            </a:r>
          </a:p>
          <a:p>
            <a:endParaRPr lang="de-DE" dirty="0"/>
          </a:p>
          <a:p>
            <a:r>
              <a:rPr lang="de-DE" dirty="0"/>
              <a:t>Bereits erkennbar: letztes Detail - Innenhof</a:t>
            </a:r>
          </a:p>
        </p:txBody>
      </p:sp>
      <p:sp>
        <p:nvSpPr>
          <p:cNvPr id="4" name="Foliennummernplatzhalter 3"/>
          <p:cNvSpPr>
            <a:spLocks noGrp="1"/>
          </p:cNvSpPr>
          <p:nvPr>
            <p:ph type="sldNum" sz="quarter" idx="5"/>
          </p:nvPr>
        </p:nvSpPr>
        <p:spPr/>
        <p:txBody>
          <a:bodyPr/>
          <a:lstStyle/>
          <a:p>
            <a:fld id="{C7C1E745-E753-4EB9-8485-6560CD204B37}" type="slidenum">
              <a:rPr lang="de-DE" smtClean="0"/>
              <a:pPr/>
              <a:t>27</a:t>
            </a:fld>
            <a:endParaRPr lang="de-DE"/>
          </a:p>
        </p:txBody>
      </p:sp>
    </p:spTree>
    <p:extLst>
      <p:ext uri="{BB962C8B-B14F-4D97-AF65-F5344CB8AC3E}">
        <p14:creationId xmlns:p14="http://schemas.microsoft.com/office/powerpoint/2010/main" val="915064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 dem zweiten Stock: Innenhof</a:t>
            </a:r>
          </a:p>
          <a:p>
            <a:pPr marL="171450" indent="-171450">
              <a:buFontTx/>
              <a:buChar char="-"/>
            </a:pPr>
            <a:r>
              <a:rPr lang="de-DE" dirty="0"/>
              <a:t>E0 + E1 Projektraum + Eingangsbereich/Galerie, E2 dann Innenhof (</a:t>
            </a:r>
            <a:r>
              <a:rPr lang="de-DE"/>
              <a:t>nicht begehbar)</a:t>
            </a:r>
            <a:endParaRPr lang="de-DE" dirty="0"/>
          </a:p>
          <a:p>
            <a:pPr marL="171450" indent="-171450">
              <a:buFontTx/>
              <a:buChar char="-"/>
            </a:pPr>
            <a:r>
              <a:rPr lang="de-DE" dirty="0"/>
              <a:t>Dachfenster / Kanäle für Licht (Projektraum und Lobby)</a:t>
            </a:r>
          </a:p>
          <a:p>
            <a:pPr marL="0" indent="0">
              <a:buFontTx/>
              <a:buNone/>
            </a:pPr>
            <a:endParaRPr lang="de-DE" dirty="0"/>
          </a:p>
        </p:txBody>
      </p:sp>
      <p:sp>
        <p:nvSpPr>
          <p:cNvPr id="4" name="Foliennummernplatzhalter 3"/>
          <p:cNvSpPr>
            <a:spLocks noGrp="1"/>
          </p:cNvSpPr>
          <p:nvPr>
            <p:ph type="sldNum" sz="quarter" idx="5"/>
          </p:nvPr>
        </p:nvSpPr>
        <p:spPr/>
        <p:txBody>
          <a:bodyPr/>
          <a:lstStyle/>
          <a:p>
            <a:fld id="{C7C1E745-E753-4EB9-8485-6560CD204B37}" type="slidenum">
              <a:rPr lang="de-DE" smtClean="0"/>
              <a:pPr/>
              <a:t>28</a:t>
            </a:fld>
            <a:endParaRPr lang="de-DE"/>
          </a:p>
        </p:txBody>
      </p:sp>
    </p:spTree>
    <p:extLst>
      <p:ext uri="{BB962C8B-B14F-4D97-AF65-F5344CB8AC3E}">
        <p14:creationId xmlns:p14="http://schemas.microsoft.com/office/powerpoint/2010/main" val="718808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 dem zweiten Stock: Innenhof</a:t>
            </a:r>
          </a:p>
          <a:p>
            <a:pPr marL="171450" indent="-171450">
              <a:buFontTx/>
              <a:buChar char="-"/>
            </a:pPr>
            <a:r>
              <a:rPr lang="de-DE" dirty="0"/>
              <a:t>Über dem Projektraum und </a:t>
            </a:r>
            <a:r>
              <a:rPr lang="de-DE" dirty="0" err="1"/>
              <a:t>eingangsbereich</a:t>
            </a:r>
            <a:r>
              <a:rPr lang="de-DE" dirty="0"/>
              <a:t> / Lobby</a:t>
            </a:r>
          </a:p>
          <a:p>
            <a:pPr marL="171450" indent="-171450">
              <a:buFontTx/>
              <a:buChar char="-"/>
            </a:pPr>
            <a:r>
              <a:rPr lang="de-DE" dirty="0"/>
              <a:t>Dachfenster / Kanäle für Licht (Projektraum und Lobby)</a:t>
            </a:r>
          </a:p>
          <a:p>
            <a:pPr marL="0" indent="0">
              <a:buFontTx/>
              <a:buNone/>
            </a:pPr>
            <a:endParaRPr lang="de-DE" dirty="0"/>
          </a:p>
        </p:txBody>
      </p:sp>
      <p:sp>
        <p:nvSpPr>
          <p:cNvPr id="4" name="Foliennummernplatzhalter 3"/>
          <p:cNvSpPr>
            <a:spLocks noGrp="1"/>
          </p:cNvSpPr>
          <p:nvPr>
            <p:ph type="sldNum" sz="quarter" idx="5"/>
          </p:nvPr>
        </p:nvSpPr>
        <p:spPr/>
        <p:txBody>
          <a:bodyPr/>
          <a:lstStyle/>
          <a:p>
            <a:fld id="{C7C1E745-E753-4EB9-8485-6560CD204B37}" type="slidenum">
              <a:rPr lang="de-DE" smtClean="0"/>
              <a:pPr/>
              <a:t>29</a:t>
            </a:fld>
            <a:endParaRPr lang="de-DE"/>
          </a:p>
        </p:txBody>
      </p:sp>
    </p:spTree>
    <p:extLst>
      <p:ext uri="{BB962C8B-B14F-4D97-AF65-F5344CB8AC3E}">
        <p14:creationId xmlns:p14="http://schemas.microsoft.com/office/powerpoint/2010/main" val="2088448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lnSpcReduction="10000"/>
          </a:bodyPr>
          <a:lstStyle/>
          <a:p>
            <a:r>
              <a:rPr lang="de-DE" dirty="0"/>
              <a:t>Soviel zu dem Modell an sich</a:t>
            </a:r>
          </a:p>
          <a:p>
            <a:endParaRPr lang="de-DE" dirty="0"/>
          </a:p>
          <a:p>
            <a:r>
              <a:rPr lang="de-DE" dirty="0" err="1"/>
              <a:t>Lessions</a:t>
            </a:r>
            <a:r>
              <a:rPr lang="de-DE" dirty="0"/>
              <a:t> </a:t>
            </a:r>
            <a:r>
              <a:rPr lang="de-DE" dirty="0" err="1"/>
              <a:t>Learned</a:t>
            </a:r>
            <a:r>
              <a:rPr lang="de-DE" dirty="0"/>
              <a:t>:</a:t>
            </a:r>
          </a:p>
          <a:p>
            <a:endParaRPr lang="de-DE" dirty="0"/>
          </a:p>
          <a:p>
            <a:pPr marL="171450" indent="-171450">
              <a:buFontTx/>
              <a:buChar char="-"/>
            </a:pPr>
            <a:r>
              <a:rPr lang="de-DE" dirty="0"/>
              <a:t>Kooperatives Arbeiten: 	-   Viel Zeit in Lösung der Problematik verwendet, welche sich mit gleichzeitigem Arbeiten an einem .</a:t>
            </a:r>
            <a:r>
              <a:rPr lang="de-DE" dirty="0" err="1"/>
              <a:t>blend</a:t>
            </a:r>
            <a:r>
              <a:rPr lang="de-DE" dirty="0"/>
              <a:t>-file beschäftigt</a:t>
            </a:r>
          </a:p>
          <a:p>
            <a:pPr marL="2000250" lvl="4" indent="-171450">
              <a:buFontTx/>
              <a:buChar char="-"/>
            </a:pPr>
            <a:r>
              <a:rPr lang="de-DE" dirty="0"/>
              <a:t>Gab keine wirkliche Lösung, daher die eingangs erwähnte Aufteilung des Projekts</a:t>
            </a:r>
          </a:p>
          <a:p>
            <a:pPr marL="1828800" lvl="4" indent="0">
              <a:buFontTx/>
              <a:buNone/>
            </a:pPr>
            <a:r>
              <a:rPr lang="de-DE" dirty="0"/>
              <a:t>-&gt; Allerdings: Zusammensetzen der einzelnen Teile kompliziert. (Linken wie beim Coden -&gt; Aber: Verlust der Texturen)</a:t>
            </a:r>
          </a:p>
          <a:p>
            <a:pPr marL="171450" lvl="0" indent="-171450">
              <a:buFontTx/>
              <a:buChar char="-"/>
            </a:pPr>
            <a:r>
              <a:rPr lang="de-DE" dirty="0"/>
              <a:t>Zeiteinteilung + Kartenmaterial: 	- Einarbeitung ins Kartenmaterial relativ aufwendig (Abkürzungen, Masse an Informationen, teilweise Überlagerung von Zahlen, fehlende Fachkenntnis)</a:t>
            </a:r>
          </a:p>
          <a:p>
            <a:pPr marL="2914650" lvl="6" indent="-171450">
              <a:buFontTx/>
              <a:buChar char="-"/>
            </a:pPr>
            <a:r>
              <a:rPr lang="de-DE" dirty="0"/>
              <a:t>Zeiteinteilung: Aufwand in Blender wird unterschätzt (Vor allem wenn detailliertes und genaues Modell angestrebt wird)</a:t>
            </a:r>
          </a:p>
          <a:p>
            <a:pPr marL="171450" lvl="0" indent="-171450">
              <a:buFontTx/>
              <a:buChar char="-"/>
            </a:pPr>
            <a:r>
              <a:rPr lang="de-DE" dirty="0"/>
              <a:t>Einschränkungen Blender: -    </a:t>
            </a:r>
            <a:r>
              <a:rPr lang="de-DE" dirty="0" err="1"/>
              <a:t>Detailgetreuers</a:t>
            </a:r>
            <a:r>
              <a:rPr lang="de-DE" dirty="0"/>
              <a:t> Nachbauen eines Modells relativ aufwendig</a:t>
            </a:r>
          </a:p>
          <a:p>
            <a:pPr marL="2000250" lvl="4" indent="-171450">
              <a:buFontTx/>
              <a:buChar char="-"/>
            </a:pPr>
            <a:r>
              <a:rPr lang="de-DE" dirty="0"/>
              <a:t>Blender zwar lokale und globale Koordinatensysteme hat, aber die Umsetzung des Plans auf dieses Koordinatensystem nicht immer so einfach</a:t>
            </a:r>
          </a:p>
          <a:p>
            <a:pPr marL="2000250" lvl="4" indent="-171450">
              <a:buFontTx/>
              <a:buChar char="-"/>
            </a:pPr>
            <a:r>
              <a:rPr lang="de-DE" dirty="0"/>
              <a:t>Oftmals von einer Wand zur nächsten gehangelt und Wände als Ausgangspunkte genommen, da auch die Pläne nur relative Werte und keine absoluten Werte Maße angibt (Maße von Wand zu Wand und nicht von Wand zu Bezugspunkt)</a:t>
            </a:r>
          </a:p>
        </p:txBody>
      </p:sp>
      <p:sp>
        <p:nvSpPr>
          <p:cNvPr id="4" name="Foliennummernplatzhalter 3"/>
          <p:cNvSpPr>
            <a:spLocks noGrp="1"/>
          </p:cNvSpPr>
          <p:nvPr>
            <p:ph type="sldNum" sz="quarter" idx="5"/>
          </p:nvPr>
        </p:nvSpPr>
        <p:spPr/>
        <p:txBody>
          <a:bodyPr/>
          <a:lstStyle/>
          <a:p>
            <a:fld id="{C7C1E745-E753-4EB9-8485-6560CD204B37}" type="slidenum">
              <a:rPr lang="de-DE" smtClean="0"/>
              <a:pPr/>
              <a:t>30</a:t>
            </a:fld>
            <a:endParaRPr lang="de-DE"/>
          </a:p>
        </p:txBody>
      </p:sp>
    </p:spTree>
    <p:extLst>
      <p:ext uri="{BB962C8B-B14F-4D97-AF65-F5344CB8AC3E}">
        <p14:creationId xmlns:p14="http://schemas.microsoft.com/office/powerpoint/2010/main" val="3116879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Video von Unity </a:t>
            </a:r>
          </a:p>
        </p:txBody>
      </p:sp>
      <p:sp>
        <p:nvSpPr>
          <p:cNvPr id="4" name="Foliennummernplatzhalter 3"/>
          <p:cNvSpPr>
            <a:spLocks noGrp="1"/>
          </p:cNvSpPr>
          <p:nvPr>
            <p:ph type="sldNum" sz="quarter" idx="5"/>
          </p:nvPr>
        </p:nvSpPr>
        <p:spPr/>
        <p:txBody>
          <a:bodyPr/>
          <a:lstStyle/>
          <a:p>
            <a:fld id="{C7C1E745-E753-4EB9-8485-6560CD204B37}" type="slidenum">
              <a:rPr lang="de-DE" smtClean="0"/>
              <a:pPr/>
              <a:t>33</a:t>
            </a:fld>
            <a:endParaRPr lang="de-DE"/>
          </a:p>
        </p:txBody>
      </p:sp>
    </p:spTree>
    <p:extLst>
      <p:ext uri="{BB962C8B-B14F-4D97-AF65-F5344CB8AC3E}">
        <p14:creationId xmlns:p14="http://schemas.microsoft.com/office/powerpoint/2010/main" val="2015020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Medienarchiv mit digitalisierten historischen Beständen</a:t>
            </a:r>
          </a:p>
          <a:p>
            <a:endParaRPr lang="de-DE" dirty="0"/>
          </a:p>
          <a:p>
            <a:r>
              <a:rPr lang="de-DE" dirty="0"/>
              <a:t>Soll nach Fertigstellung ein attraktives Online-Angebot haben</a:t>
            </a:r>
          </a:p>
          <a:p>
            <a:r>
              <a:rPr lang="de-DE" dirty="0"/>
              <a:t>-&gt; Museum immer und überall zugänglich</a:t>
            </a:r>
          </a:p>
          <a:p>
            <a:endParaRPr lang="de-DE" dirty="0"/>
          </a:p>
          <a:p>
            <a:r>
              <a:rPr lang="de-DE" dirty="0"/>
              <a:t>Allerdings primär ein medienpädagogisches Schulungszentrum</a:t>
            </a:r>
          </a:p>
          <a:p>
            <a:endParaRPr lang="de-DE" dirty="0"/>
          </a:p>
          <a:p>
            <a:r>
              <a:rPr lang="de-DE" dirty="0"/>
              <a:t>Hat museums- und medienpädagogisches Programm</a:t>
            </a:r>
          </a:p>
          <a:p>
            <a:r>
              <a:rPr lang="de-DE" dirty="0"/>
              <a:t>-&gt; Förderung von interaktivem und digitalem Lernen</a:t>
            </a:r>
          </a:p>
          <a:p>
            <a:endParaRPr lang="de-DE" dirty="0"/>
          </a:p>
          <a:p>
            <a:r>
              <a:rPr lang="de-DE" dirty="0"/>
              <a:t>Versuch der  Vernetzung von Wissenschaft und Kultur</a:t>
            </a:r>
          </a:p>
        </p:txBody>
      </p:sp>
      <p:sp>
        <p:nvSpPr>
          <p:cNvPr id="4" name="Foliennummernplatzhalter 3"/>
          <p:cNvSpPr>
            <a:spLocks noGrp="1"/>
          </p:cNvSpPr>
          <p:nvPr>
            <p:ph type="sldNum" sz="quarter" idx="5"/>
          </p:nvPr>
        </p:nvSpPr>
        <p:spPr/>
        <p:txBody>
          <a:bodyPr/>
          <a:lstStyle/>
          <a:p>
            <a:fld id="{C7C1E745-E753-4EB9-8485-6560CD204B37}" type="slidenum">
              <a:rPr lang="de-DE" smtClean="0"/>
              <a:pPr/>
              <a:t>3</a:t>
            </a:fld>
            <a:endParaRPr lang="de-DE"/>
          </a:p>
        </p:txBody>
      </p:sp>
    </p:spTree>
    <p:extLst>
      <p:ext uri="{BB962C8B-B14F-4D97-AF65-F5344CB8AC3E}">
        <p14:creationId xmlns:p14="http://schemas.microsoft.com/office/powerpoint/2010/main" val="1804855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Modellierung Grundriss bzw. äußere Hülle,  </a:t>
            </a:r>
            <a:r>
              <a:rPr lang="de-DE" dirty="0" err="1"/>
              <a:t>Detailierte</a:t>
            </a:r>
            <a:r>
              <a:rPr lang="de-DE" dirty="0"/>
              <a:t> Modellierung des Projektraums. (Später mehr)</a:t>
            </a:r>
          </a:p>
          <a:p>
            <a:endParaRPr lang="de-DE" dirty="0"/>
          </a:p>
          <a:p>
            <a:r>
              <a:rPr lang="de-DE" dirty="0"/>
              <a:t>Ansonsten ist das Projektziel eine fertige </a:t>
            </a:r>
            <a:r>
              <a:rPr lang="de-DE" dirty="0" err="1"/>
              <a:t>Blenderdatei</a:t>
            </a:r>
            <a:r>
              <a:rPr lang="de-DE" dirty="0"/>
              <a:t> für den Stakeholder (Hr. </a:t>
            </a:r>
            <a:r>
              <a:rPr lang="de-DE" dirty="0" err="1"/>
              <a:t>Ble</a:t>
            </a:r>
            <a:r>
              <a:rPr lang="de-DE" dirty="0"/>
              <a:t>. ich von der </a:t>
            </a:r>
            <a:r>
              <a:rPr lang="de-DE" dirty="0" err="1"/>
              <a:t>Bavariathek</a:t>
            </a:r>
            <a:r>
              <a:rPr lang="de-DE" dirty="0"/>
              <a:t>) </a:t>
            </a:r>
          </a:p>
        </p:txBody>
      </p:sp>
      <p:sp>
        <p:nvSpPr>
          <p:cNvPr id="4" name="Foliennummernplatzhalter 3"/>
          <p:cNvSpPr>
            <a:spLocks noGrp="1"/>
          </p:cNvSpPr>
          <p:nvPr>
            <p:ph type="sldNum" sz="quarter" idx="5"/>
          </p:nvPr>
        </p:nvSpPr>
        <p:spPr/>
        <p:txBody>
          <a:bodyPr/>
          <a:lstStyle/>
          <a:p>
            <a:fld id="{C7C1E745-E753-4EB9-8485-6560CD204B37}" type="slidenum">
              <a:rPr lang="de-DE" smtClean="0"/>
              <a:pPr/>
              <a:t>5</a:t>
            </a:fld>
            <a:endParaRPr lang="de-DE"/>
          </a:p>
        </p:txBody>
      </p:sp>
    </p:spTree>
    <p:extLst>
      <p:ext uri="{BB962C8B-B14F-4D97-AF65-F5344CB8AC3E}">
        <p14:creationId xmlns:p14="http://schemas.microsoft.com/office/powerpoint/2010/main" val="1222242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Vorgehen bei der Erstellung des 3D Modells</a:t>
            </a:r>
          </a:p>
          <a:p>
            <a:pPr marL="171450" indent="-171450">
              <a:buFontTx/>
              <a:buChar char="-"/>
            </a:pPr>
            <a:endParaRPr lang="de-DE" dirty="0"/>
          </a:p>
          <a:p>
            <a:pPr marL="171450" indent="-171450">
              <a:buFontTx/>
              <a:buChar char="-"/>
            </a:pPr>
            <a:r>
              <a:rPr lang="de-DE" dirty="0"/>
              <a:t>Blender ( Vorerfahrung, Kostenlos, Open Source) &gt;&lt; Autodesk Maya</a:t>
            </a:r>
          </a:p>
          <a:p>
            <a:pPr marL="171450" indent="-171450">
              <a:buFontTx/>
              <a:buChar char="-"/>
            </a:pPr>
            <a:endParaRPr lang="de-DE" dirty="0"/>
          </a:p>
          <a:p>
            <a:pPr marL="171450" indent="-171450">
              <a:buFontTx/>
              <a:buChar char="-"/>
            </a:pPr>
            <a:r>
              <a:rPr lang="de-DE" dirty="0"/>
              <a:t>Beide anderen Punkte bauen aufeinander auf</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C7C1E745-E753-4EB9-8485-6560CD204B37}" type="slidenum">
              <a:rPr lang="de-DE" smtClean="0"/>
              <a:pPr/>
              <a:t>6</a:t>
            </a:fld>
            <a:endParaRPr lang="de-DE"/>
          </a:p>
        </p:txBody>
      </p:sp>
    </p:spTree>
    <p:extLst>
      <p:ext uri="{BB962C8B-B14F-4D97-AF65-F5344CB8AC3E}">
        <p14:creationId xmlns:p14="http://schemas.microsoft.com/office/powerpoint/2010/main" val="396248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Größtenteils Pläne die in etwas so aussahen.</a:t>
            </a:r>
          </a:p>
          <a:p>
            <a:pPr marL="171450" indent="-171450">
              <a:buFontTx/>
              <a:buChar char="-"/>
            </a:pPr>
            <a:endParaRPr lang="de-DE" dirty="0"/>
          </a:p>
          <a:p>
            <a:pPr marL="171450" indent="-171450">
              <a:buFontTx/>
              <a:buChar char="-"/>
            </a:pPr>
            <a:r>
              <a:rPr lang="de-DE" dirty="0"/>
              <a:t>Für ungeschultes Auge sehr verwirrend</a:t>
            </a:r>
          </a:p>
          <a:p>
            <a:pPr marL="0" indent="0">
              <a:buFontTx/>
              <a:buNone/>
            </a:pPr>
            <a:r>
              <a:rPr lang="de-DE" dirty="0"/>
              <a:t>-&gt; Deutlich mehr Informationen, als die die wir hauptsächlich benötigen (Raummaße, Längen &amp; Winkel der Wände, Höhen etc.)</a:t>
            </a:r>
          </a:p>
          <a:p>
            <a:pPr marL="0" indent="0">
              <a:buFontTx/>
              <a:buNone/>
            </a:pPr>
            <a:endParaRPr lang="de-DE" dirty="0"/>
          </a:p>
          <a:p>
            <a:pPr marL="171450" indent="-171450">
              <a:buFontTx/>
              <a:buChar char="-"/>
            </a:pPr>
            <a:r>
              <a:rPr lang="de-DE" dirty="0"/>
              <a:t>Veraltete Pläne / Pläne die nicht miteinander abgeglichen waren bzw. nicht auf dem gleichen Stand (2015 – 2017)</a:t>
            </a:r>
          </a:p>
          <a:p>
            <a:pPr marL="171450" indent="-171450">
              <a:buFontTx/>
              <a:buChar char="-"/>
            </a:pPr>
            <a:endParaRPr lang="de-DE" dirty="0"/>
          </a:p>
          <a:p>
            <a:pPr marL="171450" indent="-171450">
              <a:buFontTx/>
              <a:buChar char="-"/>
            </a:pPr>
            <a:r>
              <a:rPr lang="de-DE" dirty="0"/>
              <a:t>Erstellung einiger eigener Skizzen und Sketche zur einheitlichen Basis beim gemeinsamen Arbeiten</a:t>
            </a:r>
          </a:p>
        </p:txBody>
      </p:sp>
      <p:sp>
        <p:nvSpPr>
          <p:cNvPr id="4" name="Foliennummernplatzhalter 3"/>
          <p:cNvSpPr>
            <a:spLocks noGrp="1"/>
          </p:cNvSpPr>
          <p:nvPr>
            <p:ph type="sldNum" sz="quarter" idx="5"/>
          </p:nvPr>
        </p:nvSpPr>
        <p:spPr/>
        <p:txBody>
          <a:bodyPr/>
          <a:lstStyle/>
          <a:p>
            <a:fld id="{C7C1E745-E753-4EB9-8485-6560CD204B37}" type="slidenum">
              <a:rPr lang="de-DE" smtClean="0"/>
              <a:pPr/>
              <a:t>7</a:t>
            </a:fld>
            <a:endParaRPr lang="de-DE"/>
          </a:p>
        </p:txBody>
      </p:sp>
    </p:spTree>
    <p:extLst>
      <p:ext uri="{BB962C8B-B14F-4D97-AF65-F5344CB8AC3E}">
        <p14:creationId xmlns:p14="http://schemas.microsoft.com/office/powerpoint/2010/main" val="284252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Skizze Allgemeiner Grundriss (In manchen Plänen waren minimale Abweichungen, z.B. mit unterschiedlichen Fassadendicken)</a:t>
            </a:r>
          </a:p>
          <a:p>
            <a:endParaRPr lang="de-DE" dirty="0"/>
          </a:p>
          <a:p>
            <a:r>
              <a:rPr lang="de-DE" dirty="0"/>
              <a:t>Skizzen allg. auch zum leichten Nachschlagen wichtiger Infos und Maße</a:t>
            </a:r>
          </a:p>
          <a:p>
            <a:endParaRPr lang="de-DE" dirty="0"/>
          </a:p>
        </p:txBody>
      </p:sp>
      <p:sp>
        <p:nvSpPr>
          <p:cNvPr id="4" name="Foliennummernplatzhalter 3"/>
          <p:cNvSpPr>
            <a:spLocks noGrp="1"/>
          </p:cNvSpPr>
          <p:nvPr>
            <p:ph type="sldNum" sz="quarter" idx="5"/>
          </p:nvPr>
        </p:nvSpPr>
        <p:spPr/>
        <p:txBody>
          <a:bodyPr/>
          <a:lstStyle/>
          <a:p>
            <a:fld id="{C7C1E745-E753-4EB9-8485-6560CD204B37}" type="slidenum">
              <a:rPr lang="de-DE" smtClean="0"/>
              <a:pPr/>
              <a:t>8</a:t>
            </a:fld>
            <a:endParaRPr lang="de-DE"/>
          </a:p>
        </p:txBody>
      </p:sp>
    </p:spTree>
    <p:extLst>
      <p:ext uri="{BB962C8B-B14F-4D97-AF65-F5344CB8AC3E}">
        <p14:creationId xmlns:p14="http://schemas.microsoft.com/office/powerpoint/2010/main" val="3266341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Skizze E0 – Norden – Eingangsbereich</a:t>
            </a:r>
          </a:p>
          <a:p>
            <a:endParaRPr lang="de-DE" dirty="0"/>
          </a:p>
          <a:p>
            <a:r>
              <a:rPr lang="de-DE" dirty="0"/>
              <a:t>Unterscheidet sich als einziges Stockwerk vom allg. Grundriss (Später mehr)</a:t>
            </a:r>
          </a:p>
          <a:p>
            <a:endParaRPr lang="de-DE" dirty="0"/>
          </a:p>
          <a:p>
            <a:r>
              <a:rPr lang="de-DE" dirty="0"/>
              <a:t>Weitere Skizzen von z.B. Innenhof, Projektraum oder Empfang</a:t>
            </a:r>
          </a:p>
        </p:txBody>
      </p:sp>
      <p:sp>
        <p:nvSpPr>
          <p:cNvPr id="4" name="Foliennummernplatzhalter 3"/>
          <p:cNvSpPr>
            <a:spLocks noGrp="1"/>
          </p:cNvSpPr>
          <p:nvPr>
            <p:ph type="sldNum" sz="quarter" idx="5"/>
          </p:nvPr>
        </p:nvSpPr>
        <p:spPr/>
        <p:txBody>
          <a:bodyPr/>
          <a:lstStyle/>
          <a:p>
            <a:fld id="{C7C1E745-E753-4EB9-8485-6560CD204B37}" type="slidenum">
              <a:rPr lang="de-DE" smtClean="0"/>
              <a:pPr/>
              <a:t>9</a:t>
            </a:fld>
            <a:endParaRPr lang="de-DE"/>
          </a:p>
        </p:txBody>
      </p:sp>
    </p:spTree>
    <p:extLst>
      <p:ext uri="{BB962C8B-B14F-4D97-AF65-F5344CB8AC3E}">
        <p14:creationId xmlns:p14="http://schemas.microsoft.com/office/powerpoint/2010/main" val="1441950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Arbeitsteilung benötigt Klärung über kooperatives Arbeiten in Blender</a:t>
            </a:r>
          </a:p>
          <a:p>
            <a:pPr marL="171450" indent="-171450">
              <a:buFontTx/>
              <a:buChar char="-"/>
            </a:pPr>
            <a:r>
              <a:rPr lang="de-DE" dirty="0"/>
              <a:t>Keine offiziellen Addons/Clients oder Tools zur gleichzeitigen Bearbeitung eines .</a:t>
            </a:r>
            <a:r>
              <a:rPr lang="de-DE" dirty="0" err="1"/>
              <a:t>blend</a:t>
            </a:r>
            <a:r>
              <a:rPr lang="de-DE" dirty="0"/>
              <a:t>-files vorhanden (Keine </a:t>
            </a:r>
            <a:r>
              <a:rPr lang="de-DE" dirty="0" err="1"/>
              <a:t>Git</a:t>
            </a:r>
            <a:r>
              <a:rPr lang="de-DE" dirty="0"/>
              <a:t> Integration)</a:t>
            </a:r>
          </a:p>
          <a:p>
            <a:pPr marL="171450" indent="-171450">
              <a:buFontTx/>
              <a:buChar char="-"/>
            </a:pPr>
            <a:r>
              <a:rPr lang="de-DE" dirty="0"/>
              <a:t>Würde in </a:t>
            </a:r>
            <a:r>
              <a:rPr lang="de-DE" dirty="0" err="1"/>
              <a:t>Git</a:t>
            </a:r>
            <a:r>
              <a:rPr lang="de-DE" dirty="0"/>
              <a:t> nur nicht-lösbare </a:t>
            </a:r>
            <a:r>
              <a:rPr lang="de-DE" dirty="0" err="1"/>
              <a:t>Merge</a:t>
            </a:r>
            <a:r>
              <a:rPr lang="de-DE" dirty="0"/>
              <a:t>-Konflikte erzeugen</a:t>
            </a:r>
          </a:p>
        </p:txBody>
      </p:sp>
      <p:sp>
        <p:nvSpPr>
          <p:cNvPr id="4" name="Foliennummernplatzhalter 3"/>
          <p:cNvSpPr>
            <a:spLocks noGrp="1"/>
          </p:cNvSpPr>
          <p:nvPr>
            <p:ph type="sldNum" sz="quarter" idx="5"/>
          </p:nvPr>
        </p:nvSpPr>
        <p:spPr/>
        <p:txBody>
          <a:bodyPr/>
          <a:lstStyle/>
          <a:p>
            <a:fld id="{C7C1E745-E753-4EB9-8485-6560CD204B37}" type="slidenum">
              <a:rPr lang="de-DE" smtClean="0"/>
              <a:pPr/>
              <a:t>10</a:t>
            </a:fld>
            <a:endParaRPr lang="de-DE"/>
          </a:p>
        </p:txBody>
      </p:sp>
    </p:spTree>
    <p:extLst>
      <p:ext uri="{BB962C8B-B14F-4D97-AF65-F5344CB8AC3E}">
        <p14:creationId xmlns:p14="http://schemas.microsoft.com/office/powerpoint/2010/main" val="34035245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a:xfrm>
            <a:off x="457200" y="6356350"/>
            <a:ext cx="2133600" cy="365125"/>
          </a:xfrm>
          <a:prstGeom prst="rect">
            <a:avLst/>
          </a:prstGeom>
        </p:spPr>
        <p:txBody>
          <a:bodyPr/>
          <a:lstStyle/>
          <a:p>
            <a:endParaRPr lang="de-DE"/>
          </a:p>
        </p:txBody>
      </p:sp>
      <p:sp>
        <p:nvSpPr>
          <p:cNvPr id="12" name="Rectangle 16"/>
          <p:cNvSpPr txBox="1">
            <a:spLocks noChangeArrowheads="1"/>
          </p:cNvSpPr>
          <p:nvPr userDrawn="1"/>
        </p:nvSpPr>
        <p:spPr bwMode="auto">
          <a:xfrm>
            <a:off x="5273702" y="692150"/>
            <a:ext cx="3227388" cy="504825"/>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bodyPr>
          <a:lstStyle>
            <a:lvl1pPr>
              <a:lnSpc>
                <a:spcPts val="1200"/>
              </a:lnSpc>
              <a:defRPr sz="1200" b="1">
                <a:latin typeface="+mn-lt"/>
              </a:defRPr>
            </a:lvl1p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de-DE" sz="1200" b="1" i="0" u="none" strike="noStrike" kern="1200" cap="none" spc="0" normalizeH="0" baseline="0" noProof="0" dirty="0">
                <a:ln>
                  <a:noFill/>
                </a:ln>
                <a:solidFill>
                  <a:schemeClr val="tx1">
                    <a:tint val="75000"/>
                  </a:schemeClr>
                </a:solidFill>
                <a:effectLst/>
                <a:uLnTx/>
                <a:uFillTx/>
                <a:latin typeface="+mn-lt"/>
                <a:ea typeface="+mn-ea"/>
                <a:cs typeface="+mn-cs"/>
              </a:rPr>
              <a:t>Dr. Max Mustermann</a:t>
            </a:r>
            <a:br>
              <a:rPr kumimoji="0" lang="de-DE" sz="1200" b="1" i="0" u="none" strike="noStrike" kern="1200" cap="none" spc="0" normalizeH="0" baseline="0" noProof="0" dirty="0">
                <a:ln>
                  <a:noFill/>
                </a:ln>
                <a:solidFill>
                  <a:schemeClr val="tx1">
                    <a:tint val="75000"/>
                  </a:schemeClr>
                </a:solidFill>
                <a:effectLst/>
                <a:uLnTx/>
                <a:uFillTx/>
                <a:latin typeface="+mn-lt"/>
                <a:ea typeface="+mn-ea"/>
                <a:cs typeface="+mn-cs"/>
              </a:rPr>
            </a:br>
            <a:r>
              <a:rPr kumimoji="0" lang="de-DE" sz="1200" b="0" i="0" u="none" strike="noStrike" kern="1200" cap="none" spc="0" normalizeH="0" baseline="0" noProof="0" dirty="0">
                <a:ln>
                  <a:noFill/>
                </a:ln>
                <a:solidFill>
                  <a:schemeClr val="tx1">
                    <a:tint val="75000"/>
                  </a:schemeClr>
                </a:solidFill>
                <a:effectLst/>
                <a:uLnTx/>
                <a:uFillTx/>
                <a:latin typeface="+mn-lt"/>
                <a:ea typeface="+mn-ea"/>
                <a:cs typeface="+mn-cs"/>
              </a:rPr>
              <a:t>Referat Kommunikation &amp; Marketing </a:t>
            </a:r>
            <a:br>
              <a:rPr kumimoji="0" lang="de-DE" sz="1200" b="0" i="0" u="none" strike="noStrike" kern="1200" cap="none" spc="0" normalizeH="0" baseline="0" noProof="0" dirty="0">
                <a:ln>
                  <a:noFill/>
                </a:ln>
                <a:solidFill>
                  <a:schemeClr val="tx1">
                    <a:tint val="75000"/>
                  </a:schemeClr>
                </a:solidFill>
                <a:effectLst/>
                <a:uLnTx/>
                <a:uFillTx/>
                <a:latin typeface="+mn-lt"/>
                <a:ea typeface="+mn-ea"/>
                <a:cs typeface="+mn-cs"/>
              </a:rPr>
            </a:br>
            <a:r>
              <a:rPr kumimoji="0" lang="de-DE" sz="1200" b="0" i="0" u="none" strike="noStrike" kern="1200" cap="none" spc="0" normalizeH="0" baseline="0" noProof="0" dirty="0">
                <a:ln>
                  <a:noFill/>
                </a:ln>
                <a:solidFill>
                  <a:schemeClr val="tx1">
                    <a:tint val="75000"/>
                  </a:schemeClr>
                </a:solidFill>
                <a:effectLst/>
                <a:uLnTx/>
                <a:uFillTx/>
                <a:latin typeface="+mn-lt"/>
                <a:ea typeface="+mn-ea"/>
                <a:cs typeface="+mn-cs"/>
              </a:rPr>
              <a:t>Verwaltung</a:t>
            </a:r>
          </a:p>
        </p:txBody>
      </p:sp>
      <p:grpSp>
        <p:nvGrpSpPr>
          <p:cNvPr id="13" name="Group 27"/>
          <p:cNvGrpSpPr>
            <a:grpSpLocks/>
          </p:cNvGrpSpPr>
          <p:nvPr userDrawn="1"/>
        </p:nvGrpSpPr>
        <p:grpSpPr bwMode="auto">
          <a:xfrm>
            <a:off x="0" y="1"/>
            <a:ext cx="9144000" cy="6858000"/>
            <a:chOff x="0" y="0"/>
            <a:chExt cx="5760" cy="4320"/>
          </a:xfrm>
        </p:grpSpPr>
        <p:pic>
          <p:nvPicPr>
            <p:cNvPr id="14" name="Picture 25"/>
            <p:cNvPicPr>
              <a:picLocks noChangeAspect="1" noChangeArrowheads="1"/>
            </p:cNvPicPr>
            <p:nvPr userDrawn="1"/>
          </p:nvPicPr>
          <p:blipFill>
            <a:blip r:embed="rId2" cstate="print"/>
            <a:srcRect/>
            <a:stretch>
              <a:fillRect/>
            </a:stretch>
          </p:blipFill>
          <p:spPr bwMode="auto">
            <a:xfrm>
              <a:off x="0" y="3007"/>
              <a:ext cx="3065" cy="1313"/>
            </a:xfrm>
            <a:prstGeom prst="rect">
              <a:avLst/>
            </a:prstGeom>
            <a:noFill/>
          </p:spPr>
        </p:pic>
        <p:sp>
          <p:nvSpPr>
            <p:cNvPr id="15" name="Rectangle 15"/>
            <p:cNvSpPr>
              <a:spLocks noChangeArrowheads="1"/>
            </p:cNvSpPr>
            <p:nvPr userDrawn="1"/>
          </p:nvSpPr>
          <p:spPr bwMode="auto">
            <a:xfrm>
              <a:off x="2" y="0"/>
              <a:ext cx="5758" cy="2880"/>
            </a:xfrm>
            <a:prstGeom prst="rect">
              <a:avLst/>
            </a:prstGeom>
            <a:solidFill>
              <a:schemeClr val="bg1">
                <a:lumMod val="75000"/>
              </a:schemeClr>
            </a:solidFill>
            <a:ln w="9525">
              <a:noFill/>
              <a:miter lim="800000"/>
              <a:headEnd/>
              <a:tailEnd/>
            </a:ln>
            <a:effectLst/>
          </p:spPr>
          <p:txBody>
            <a:bodyPr wrap="none" lIns="0" tIns="0" rIns="0" bIns="0" anchor="ctr"/>
            <a:lstStyle/>
            <a:p>
              <a:pPr algn="ctr"/>
              <a:endParaRPr lang="de-DE"/>
            </a:p>
          </p:txBody>
        </p:sp>
      </p:grpSp>
      <p:sp>
        <p:nvSpPr>
          <p:cNvPr id="16" name="Rechteck 15"/>
          <p:cNvSpPr/>
          <p:nvPr userDrawn="1"/>
        </p:nvSpPr>
        <p:spPr>
          <a:xfrm>
            <a:off x="3143240" y="4572008"/>
            <a:ext cx="6000760" cy="928694"/>
          </a:xfrm>
          <a:prstGeom prst="rect">
            <a:avLst/>
          </a:prstGeom>
          <a:solidFill>
            <a:srgbClr val="9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platzhalter 22"/>
          <p:cNvSpPr>
            <a:spLocks noGrp="1"/>
          </p:cNvSpPr>
          <p:nvPr>
            <p:ph type="body" sz="quarter" idx="11" hasCustomPrompt="1"/>
          </p:nvPr>
        </p:nvSpPr>
        <p:spPr>
          <a:xfrm>
            <a:off x="3071813" y="1924687"/>
            <a:ext cx="5892646" cy="500066"/>
          </a:xfrm>
          <a:prstGeom prst="rect">
            <a:avLst/>
          </a:prstGeom>
        </p:spPr>
        <p:txBody>
          <a:bodyPr>
            <a:noAutofit/>
          </a:bodyPr>
          <a:lstStyle>
            <a:lvl1pPr marL="0" indent="0">
              <a:defRPr sz="3200" b="1" i="1" baseline="0">
                <a:latin typeface="Verdana" pitchFamily="34" charset="0"/>
              </a:defRPr>
            </a:lvl1pPr>
          </a:lstStyle>
          <a:p>
            <a:pPr lvl="0"/>
            <a:r>
              <a:rPr lang="de-DE" dirty="0"/>
              <a:t>3D Modellierung der </a:t>
            </a:r>
            <a:r>
              <a:rPr lang="de-DE" dirty="0" err="1"/>
              <a:t>Bavariathek</a:t>
            </a:r>
            <a:endParaRPr lang="de-DE" dirty="0"/>
          </a:p>
        </p:txBody>
      </p:sp>
      <p:sp>
        <p:nvSpPr>
          <p:cNvPr id="11" name="Textfeld 10"/>
          <p:cNvSpPr txBox="1"/>
          <p:nvPr userDrawn="1"/>
        </p:nvSpPr>
        <p:spPr>
          <a:xfrm>
            <a:off x="3068638" y="3265505"/>
            <a:ext cx="6072187" cy="1508105"/>
          </a:xfrm>
          <a:prstGeom prst="rect">
            <a:avLst/>
          </a:prstGeom>
          <a:noFill/>
        </p:spPr>
        <p:txBody>
          <a:bodyPr>
            <a:spAutoFit/>
          </a:bodyPr>
          <a:lstStyle/>
          <a:p>
            <a:pPr fontAlgn="auto">
              <a:spcBef>
                <a:spcPts val="0"/>
              </a:spcBef>
              <a:spcAft>
                <a:spcPts val="600"/>
              </a:spcAft>
              <a:defRPr/>
            </a:pPr>
            <a:r>
              <a:rPr lang="de-DE" b="1" dirty="0">
                <a:latin typeface="Verdana" pitchFamily="34" charset="0"/>
              </a:rPr>
              <a:t>Jakob Fehle, David Halbhuber</a:t>
            </a:r>
            <a:br>
              <a:rPr lang="de-DE" dirty="0">
                <a:latin typeface="Verdana" pitchFamily="34" charset="0"/>
              </a:rPr>
            </a:br>
            <a:r>
              <a:rPr lang="de-DE" dirty="0">
                <a:latin typeface="Verdana" pitchFamily="34" charset="0"/>
              </a:rPr>
              <a:t>Lehrstuhl Medieninformatik</a:t>
            </a:r>
          </a:p>
          <a:p>
            <a:pPr fontAlgn="auto">
              <a:spcBef>
                <a:spcPts val="0"/>
              </a:spcBef>
              <a:spcAft>
                <a:spcPts val="300"/>
              </a:spcAft>
              <a:defRPr/>
            </a:pPr>
            <a:r>
              <a:rPr lang="de-DE" sz="1400" b="1" dirty="0">
                <a:latin typeface="Verdana" pitchFamily="34" charset="0"/>
              </a:rPr>
              <a:t>FAKULTÄT FÜR SPRACH-, LITERATUR- UND</a:t>
            </a:r>
          </a:p>
          <a:p>
            <a:pPr fontAlgn="auto">
              <a:spcBef>
                <a:spcPts val="0"/>
              </a:spcBef>
              <a:spcAft>
                <a:spcPts val="300"/>
              </a:spcAft>
              <a:defRPr/>
            </a:pPr>
            <a:r>
              <a:rPr lang="de-DE" sz="1400" b="1" dirty="0">
                <a:latin typeface="Verdana" pitchFamily="34" charset="0"/>
              </a:rPr>
              <a:t>KULTURWISSENSCHAFTEN</a:t>
            </a:r>
          </a:p>
          <a:p>
            <a:pPr>
              <a:defRPr/>
            </a:pPr>
            <a:endParaRPr lang="de-DE" dirty="0">
              <a:latin typeface="Verdana"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11" name="Titel 1"/>
          <p:cNvSpPr>
            <a:spLocks noGrp="1"/>
          </p:cNvSpPr>
          <p:nvPr>
            <p:ph type="title"/>
          </p:nvPr>
        </p:nvSpPr>
        <p:spPr>
          <a:xfrm>
            <a:off x="1332000" y="1501200"/>
            <a:ext cx="7188200" cy="696912"/>
          </a:xfrm>
          <a:prstGeom prst="rect">
            <a:avLst/>
          </a:prstGeo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de-DE" dirty="0"/>
          </a:p>
        </p:txBody>
      </p:sp>
      <p:sp>
        <p:nvSpPr>
          <p:cNvPr id="5" name="Inhaltsplatzhalter 2"/>
          <p:cNvSpPr>
            <a:spLocks noGrp="1"/>
          </p:cNvSpPr>
          <p:nvPr>
            <p:ph sz="half" idx="1"/>
          </p:nvPr>
        </p:nvSpPr>
        <p:spPr>
          <a:xfrm>
            <a:off x="1331640" y="2340000"/>
            <a:ext cx="7200800" cy="3960440"/>
          </a:xfrm>
          <a:prstGeom prst="rect">
            <a:avLst/>
          </a:prstGeom>
        </p:spPr>
        <p:txBody>
          <a:bodyPr>
            <a:normAutofit/>
          </a:bodyPr>
          <a:lstStyle>
            <a:lvl1pPr marL="0" marR="0" indent="-342900" algn="l" defTabSz="914400" rtl="0" eaLnBrk="1" fontAlgn="auto" latinLnBrk="0" hangingPunct="1">
              <a:lnSpc>
                <a:spcPct val="100000"/>
              </a:lnSpc>
              <a:spcBef>
                <a:spcPts val="0"/>
              </a:spcBef>
              <a:spcAft>
                <a:spcPts val="0"/>
              </a:spcAft>
              <a:buClrTx/>
              <a:buSzTx/>
              <a:buFont typeface="Arial" pitchFamily="34" charset="0"/>
              <a:buNone/>
              <a:tabLst/>
              <a:defRPr sz="2000" b="0" baseline="0"/>
            </a:lvl1pPr>
            <a:lvl2pPr>
              <a:defRPr sz="1600" b="0"/>
            </a:lvl2pPr>
            <a:lvl3pPr>
              <a:defRPr sz="1600" b="0"/>
            </a:lvl3pPr>
            <a:lvl4pPr>
              <a:defRPr sz="1600" b="0"/>
            </a:lvl4pPr>
            <a:lvl5pPr>
              <a:defRPr sz="1600" b="0"/>
            </a:lvl5pPr>
            <a:lvl6pPr>
              <a:defRPr sz="1800"/>
            </a:lvl6pPr>
            <a:lvl7pPr>
              <a:defRPr sz="1800"/>
            </a:lvl7pPr>
            <a:lvl8pPr>
              <a:defRPr sz="1800"/>
            </a:lvl8pPr>
            <a:lvl9pPr>
              <a:defRPr sz="1800"/>
            </a:lvl9pPr>
          </a:lstStyle>
          <a:p>
            <a:pPr marL="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r>
              <a:rPr lang="de-DE" dirty="0"/>
              <a:t>Textmasterformate durch Klicken bearbeiten</a:t>
            </a:r>
          </a:p>
        </p:txBody>
      </p:sp>
      <p:sp>
        <p:nvSpPr>
          <p:cNvPr id="2" name="Foliennummernplatzhalter 1">
            <a:extLst>
              <a:ext uri="{FF2B5EF4-FFF2-40B4-BE49-F238E27FC236}">
                <a16:creationId xmlns:a16="http://schemas.microsoft.com/office/drawing/2014/main" id="{4CE8AF92-DD3A-4C2F-92EC-C14695FBB738}"/>
              </a:ext>
            </a:extLst>
          </p:cNvPr>
          <p:cNvSpPr>
            <a:spLocks noGrp="1"/>
          </p:cNvSpPr>
          <p:nvPr>
            <p:ph type="sldNum" sz="quarter" idx="10"/>
          </p:nvPr>
        </p:nvSpPr>
        <p:spPr/>
        <p:txBody>
          <a:bodyPr/>
          <a:lstStyle/>
          <a:p>
            <a:fld id="{9BBAE405-9238-4745-AB75-58013C9D9462}" type="slidenum">
              <a:rPr lang="de-DE" smtClean="0"/>
              <a:t>‹Nr.›</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1331640" y="1500173"/>
            <a:ext cx="7355160" cy="506449"/>
          </a:xfrm>
          <a:prstGeom prst="rect">
            <a:avLst/>
          </a:prstGeom>
        </p:spPr>
        <p:txBody>
          <a:bodyPr/>
          <a:lstStyle/>
          <a:p>
            <a:r>
              <a:rPr lang="de-DE" dirty="0"/>
              <a:t>Titelmasterformat durch Klicken bearbeiten</a:t>
            </a:r>
          </a:p>
        </p:txBody>
      </p:sp>
      <p:sp>
        <p:nvSpPr>
          <p:cNvPr id="3" name="Inhaltsplatzhalter 2"/>
          <p:cNvSpPr>
            <a:spLocks noGrp="1"/>
          </p:cNvSpPr>
          <p:nvPr>
            <p:ph sz="half" idx="1"/>
          </p:nvPr>
        </p:nvSpPr>
        <p:spPr>
          <a:xfrm>
            <a:off x="1331640" y="2340000"/>
            <a:ext cx="3600400" cy="4032448"/>
          </a:xfrm>
          <a:prstGeom prst="rect">
            <a:avLst/>
          </a:prstGeom>
        </p:spPr>
        <p:txBody>
          <a:bodyPr>
            <a:normAutofit/>
          </a:bodyPr>
          <a:lstStyle>
            <a:lvl1pPr marL="0">
              <a:defRPr sz="2000" b="0"/>
            </a:lvl1pPr>
            <a:lvl2pPr>
              <a:defRPr sz="1600" b="0"/>
            </a:lvl2pPr>
            <a:lvl3pPr>
              <a:defRPr sz="1600" b="0"/>
            </a:lvl3pPr>
            <a:lvl4pPr>
              <a:defRPr sz="1600" b="0"/>
            </a:lvl4pPr>
            <a:lvl5pPr>
              <a:defRPr sz="1600" b="0"/>
            </a:lvl5pPr>
            <a:lvl6pPr>
              <a:defRPr sz="1800"/>
            </a:lvl6pPr>
            <a:lvl7pPr>
              <a:defRPr sz="1800"/>
            </a:lvl7pPr>
            <a:lvl8pPr>
              <a:defRPr sz="1800"/>
            </a:lvl8pPr>
            <a:lvl9pPr>
              <a:defRPr sz="1800"/>
            </a:lvl9pPr>
          </a:lstStyle>
          <a:p>
            <a:pPr lvl="0"/>
            <a:r>
              <a:rPr lang="de-DE" dirty="0"/>
              <a:t>Textmasterformate durch Klicken bearbeiten</a:t>
            </a:r>
          </a:p>
        </p:txBody>
      </p:sp>
      <p:sp>
        <p:nvSpPr>
          <p:cNvPr id="4" name="Inhaltsplatzhalter 3"/>
          <p:cNvSpPr>
            <a:spLocks noGrp="1"/>
          </p:cNvSpPr>
          <p:nvPr>
            <p:ph sz="half" idx="2"/>
          </p:nvPr>
        </p:nvSpPr>
        <p:spPr>
          <a:xfrm>
            <a:off x="5076056" y="2340000"/>
            <a:ext cx="3610744" cy="4032448"/>
          </a:xfrm>
          <a:prstGeom prst="rect">
            <a:avLst/>
          </a:prstGeom>
        </p:spPr>
        <p:txBody>
          <a:bodyPr>
            <a:normAutofit/>
          </a:bodyPr>
          <a:lstStyle>
            <a:lvl1pPr marL="0">
              <a:defRPr sz="2000" b="0" baseline="0"/>
            </a:lvl1pPr>
            <a:lvl2pPr>
              <a:defRPr sz="1600" b="0"/>
            </a:lvl2pPr>
            <a:lvl3pPr>
              <a:defRPr sz="1600" b="0"/>
            </a:lvl3pPr>
            <a:lvl4pPr>
              <a:defRPr sz="1600" b="0"/>
            </a:lvl4pPr>
            <a:lvl5pPr>
              <a:defRPr sz="1600" b="0"/>
            </a:lvl5pPr>
            <a:lvl6pPr>
              <a:defRPr sz="1800"/>
            </a:lvl6pPr>
            <a:lvl7pPr>
              <a:defRPr sz="1800"/>
            </a:lvl7pPr>
            <a:lvl8pPr>
              <a:defRPr sz="1800"/>
            </a:lvl8pPr>
            <a:lvl9pPr>
              <a:defRPr sz="1800"/>
            </a:lvl9pPr>
          </a:lstStyle>
          <a:p>
            <a:pPr lvl="0"/>
            <a:r>
              <a:rPr lang="de-DE" dirty="0"/>
              <a:t>Textmasterformate durch Klicken bearbeiten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333872" y="2130425"/>
            <a:ext cx="7198568" cy="1470025"/>
          </a:xfrm>
          <a:prstGeom prst="rect">
            <a:avLst/>
          </a:prstGeom>
        </p:spPr>
        <p:txBody>
          <a:bodyPr/>
          <a:lstStyle/>
          <a:p>
            <a:r>
              <a:rPr lang="de-DE" dirty="0"/>
              <a:t>Titelmasterformat durch Klicken bearbeiten</a:t>
            </a:r>
          </a:p>
        </p:txBody>
      </p:sp>
      <p:sp>
        <p:nvSpPr>
          <p:cNvPr id="3" name="Untertitel 2"/>
          <p:cNvSpPr>
            <a:spLocks noGrp="1"/>
          </p:cNvSpPr>
          <p:nvPr>
            <p:ph type="subTitle" idx="1"/>
          </p:nvPr>
        </p:nvSpPr>
        <p:spPr>
          <a:xfrm>
            <a:off x="1331640" y="3933056"/>
            <a:ext cx="7272808" cy="1752600"/>
          </a:xfrm>
          <a:prstGeom prst="rect">
            <a:avLst/>
          </a:prstGeom>
        </p:spPr>
        <p:txBody>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331640" y="1501200"/>
            <a:ext cx="3008313" cy="958427"/>
          </a:xfrm>
          <a:prstGeom prst="rect">
            <a:avLst/>
          </a:prstGeom>
        </p:spPr>
        <p:txBody>
          <a:bodyPr anchor="b"/>
          <a:lstStyle>
            <a:lvl1pPr algn="l">
              <a:defRPr sz="2000" b="1"/>
            </a:lvl1pPr>
          </a:lstStyle>
          <a:p>
            <a:r>
              <a:rPr lang="de-DE" dirty="0"/>
              <a:t>Titelmasterformat durch Klicken bearbeiten</a:t>
            </a:r>
          </a:p>
        </p:txBody>
      </p:sp>
      <p:sp>
        <p:nvSpPr>
          <p:cNvPr id="4" name="Textplatzhalter 3"/>
          <p:cNvSpPr>
            <a:spLocks noGrp="1"/>
          </p:cNvSpPr>
          <p:nvPr>
            <p:ph type="body" sz="half" idx="2"/>
          </p:nvPr>
        </p:nvSpPr>
        <p:spPr>
          <a:xfrm>
            <a:off x="1331640" y="2731244"/>
            <a:ext cx="3008313" cy="3362052"/>
          </a:xfrm>
          <a:prstGeom prst="rect">
            <a:avLst/>
          </a:prstGeom>
        </p:spPr>
        <p:txBody>
          <a:bodyPr>
            <a:normAutofit/>
          </a:bodyPr>
          <a:lstStyle>
            <a:lvl1pPr marL="0" indent="0">
              <a:buNone/>
              <a:defRPr sz="20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a:t>Textmasterformate durch Klicken bearbeiten</a:t>
            </a:r>
          </a:p>
        </p:txBody>
      </p:sp>
      <p:sp>
        <p:nvSpPr>
          <p:cNvPr id="9" name="Inhaltsplatzhalter 2"/>
          <p:cNvSpPr>
            <a:spLocks noGrp="1"/>
          </p:cNvSpPr>
          <p:nvPr>
            <p:ph sz="half" idx="1"/>
          </p:nvPr>
        </p:nvSpPr>
        <p:spPr>
          <a:xfrm>
            <a:off x="4499992" y="1501200"/>
            <a:ext cx="3744416" cy="4592096"/>
          </a:xfrm>
          <a:prstGeom prst="rect">
            <a:avLst/>
          </a:prstGeom>
        </p:spPr>
        <p:txBody>
          <a:bodyPr>
            <a:normAutofit/>
          </a:bodyPr>
          <a:lstStyle>
            <a:lvl1pPr marL="0">
              <a:defRPr sz="2400" b="1">
                <a:latin typeface="Verdana" pitchFamily="34" charset="0"/>
              </a:defRPr>
            </a:lvl1pPr>
            <a:lvl2pPr>
              <a:defRPr sz="1600" b="0"/>
            </a:lvl2pPr>
            <a:lvl3pPr>
              <a:defRPr sz="1600" b="0"/>
            </a:lvl3pPr>
            <a:lvl4pPr>
              <a:defRPr sz="1600" b="0"/>
            </a:lvl4pPr>
            <a:lvl5pPr>
              <a:defRPr sz="1600" b="0"/>
            </a:lvl5pPr>
            <a:lvl6pPr>
              <a:defRPr sz="1800"/>
            </a:lvl6pPr>
            <a:lvl7pPr>
              <a:defRPr sz="1800"/>
            </a:lvl7pPr>
            <a:lvl8pPr>
              <a:defRPr sz="1800"/>
            </a:lvl8pPr>
            <a:lvl9pPr>
              <a:defRPr sz="1800"/>
            </a:lvl9pPr>
          </a:lstStyle>
          <a:p>
            <a:pPr lvl="0"/>
            <a:r>
              <a:rPr lang="de-DE" dirty="0"/>
              <a:t>Textmasterformate durch Klicken bearbeiten</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18" descr="Bild3_"/>
          <p:cNvPicPr>
            <a:picLocks noChangeAspect="1" noChangeArrowheads="1"/>
          </p:cNvPicPr>
          <p:nvPr userDrawn="1"/>
        </p:nvPicPr>
        <p:blipFill>
          <a:blip r:embed="rId7" cstate="print"/>
          <a:srcRect/>
          <a:stretch>
            <a:fillRect/>
          </a:stretch>
        </p:blipFill>
        <p:spPr bwMode="auto">
          <a:xfrm>
            <a:off x="107950" y="115888"/>
            <a:ext cx="2444750" cy="1158875"/>
          </a:xfrm>
          <a:prstGeom prst="rect">
            <a:avLst/>
          </a:prstGeom>
          <a:noFill/>
        </p:spPr>
      </p:pic>
      <p:sp>
        <p:nvSpPr>
          <p:cNvPr id="9" name="Rectangle 10"/>
          <p:cNvSpPr>
            <a:spLocks noChangeAspect="1" noChangeArrowheads="1"/>
          </p:cNvSpPr>
          <p:nvPr userDrawn="1"/>
        </p:nvSpPr>
        <p:spPr bwMode="auto">
          <a:xfrm>
            <a:off x="1331913" y="0"/>
            <a:ext cx="3906044" cy="461963"/>
          </a:xfrm>
          <a:prstGeom prst="rect">
            <a:avLst/>
          </a:prstGeom>
          <a:solidFill>
            <a:schemeClr val="bg1">
              <a:lumMod val="50000"/>
            </a:schemeClr>
          </a:solidFill>
          <a:ln w="9525">
            <a:noFill/>
            <a:miter lim="800000"/>
            <a:headEnd/>
            <a:tailEnd/>
          </a:ln>
          <a:effectLst/>
        </p:spPr>
        <p:txBody>
          <a:bodyPr wrap="none" anchor="ctr"/>
          <a:lstStyle/>
          <a:p>
            <a:endParaRPr lang="de-DE"/>
          </a:p>
        </p:txBody>
      </p:sp>
      <p:sp>
        <p:nvSpPr>
          <p:cNvPr id="10" name="Rectangle 11"/>
          <p:cNvSpPr>
            <a:spLocks noChangeAspect="1" noChangeArrowheads="1"/>
          </p:cNvSpPr>
          <p:nvPr userDrawn="1"/>
        </p:nvSpPr>
        <p:spPr bwMode="auto">
          <a:xfrm>
            <a:off x="5237957" y="0"/>
            <a:ext cx="3906044" cy="461963"/>
          </a:xfrm>
          <a:prstGeom prst="rect">
            <a:avLst/>
          </a:prstGeom>
          <a:solidFill>
            <a:srgbClr val="9C004B"/>
          </a:solidFill>
          <a:ln w="9525">
            <a:noFill/>
            <a:miter lim="800000"/>
            <a:headEnd/>
            <a:tailEnd/>
          </a:ln>
          <a:effectLst/>
        </p:spPr>
        <p:txBody>
          <a:bodyPr wrap="none" anchor="ctr"/>
          <a:lstStyle/>
          <a:p>
            <a:endParaRPr lang="de-DE"/>
          </a:p>
        </p:txBody>
      </p:sp>
      <p:sp>
        <p:nvSpPr>
          <p:cNvPr id="8" name="Rectangle 16"/>
          <p:cNvSpPr txBox="1">
            <a:spLocks noChangeArrowheads="1"/>
          </p:cNvSpPr>
          <p:nvPr userDrawn="1"/>
        </p:nvSpPr>
        <p:spPr bwMode="auto">
          <a:xfrm>
            <a:off x="5273675" y="549275"/>
            <a:ext cx="3690938" cy="863600"/>
          </a:xfrm>
          <a:prstGeom prst="rect">
            <a:avLst/>
          </a:prstGeom>
          <a:noFill/>
          <a:ln w="9525">
            <a:noFill/>
            <a:miter lim="800000"/>
            <a:headEnd/>
            <a:tailEnd/>
          </a:ln>
          <a:effectLst/>
        </p:spPr>
        <p:txBody>
          <a:bodyPr lIns="0" tIns="0" rIns="0" bIns="0"/>
          <a:lstStyle>
            <a:lvl1pPr>
              <a:lnSpc>
                <a:spcPts val="1200"/>
              </a:lnSpc>
              <a:defRPr sz="1200" b="1">
                <a:latin typeface="+mn-lt"/>
              </a:defRPr>
            </a:lvl1pPr>
          </a:lstStyle>
          <a:p>
            <a:pPr>
              <a:lnSpc>
                <a:spcPct val="100000"/>
              </a:lnSpc>
              <a:spcAft>
                <a:spcPts val="300"/>
              </a:spcAft>
              <a:defRPr/>
            </a:pPr>
            <a:r>
              <a:rPr lang="de-DE" dirty="0">
                <a:latin typeface="Verdana" pitchFamily="34" charset="0"/>
              </a:rPr>
              <a:t>Halbhuber, Fehle</a:t>
            </a:r>
            <a:br>
              <a:rPr lang="de-DE" b="0" dirty="0">
                <a:latin typeface="Verdana" pitchFamily="34" charset="0"/>
              </a:rPr>
            </a:br>
            <a:r>
              <a:rPr lang="de-DE" b="0" dirty="0">
                <a:latin typeface="Verdana" pitchFamily="34" charset="0"/>
              </a:rPr>
              <a:t>Lehrstuhl Medieninformatik</a:t>
            </a:r>
          </a:p>
          <a:p>
            <a:pPr>
              <a:lnSpc>
                <a:spcPct val="100000"/>
              </a:lnSpc>
              <a:spcAft>
                <a:spcPts val="300"/>
              </a:spcAft>
              <a:defRPr/>
            </a:pPr>
            <a:r>
              <a:rPr lang="de-DE" sz="1000" dirty="0">
                <a:latin typeface="Verdana" pitchFamily="34" charset="0"/>
              </a:rPr>
              <a:t>FAKULTÄT FÜR SPRACH-, LITERATUR- UND</a:t>
            </a:r>
          </a:p>
          <a:p>
            <a:pPr>
              <a:lnSpc>
                <a:spcPct val="100000"/>
              </a:lnSpc>
              <a:spcAft>
                <a:spcPts val="300"/>
              </a:spcAft>
              <a:defRPr/>
            </a:pPr>
            <a:r>
              <a:rPr lang="de-DE" sz="1000" dirty="0">
                <a:latin typeface="Verdana" pitchFamily="34" charset="0"/>
              </a:rPr>
              <a:t>KULTURWISSENSCHAFTEN</a:t>
            </a:r>
          </a:p>
        </p:txBody>
      </p:sp>
      <p:sp>
        <p:nvSpPr>
          <p:cNvPr id="2" name="Foliennummernplatzhalter 1">
            <a:extLst>
              <a:ext uri="{FF2B5EF4-FFF2-40B4-BE49-F238E27FC236}">
                <a16:creationId xmlns:a16="http://schemas.microsoft.com/office/drawing/2014/main" id="{4F99288B-88F2-48FE-8A8C-5FF3B7E352BC}"/>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BAE405-9238-4745-AB75-58013C9D9462}" type="slidenum">
              <a:rPr lang="de-DE" smtClean="0"/>
              <a:t>‹Nr.›</a:t>
            </a:fld>
            <a:endParaRPr lang="de-DE"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hf hdr="0" ftr="0" dt="0"/>
  <p:txStyles>
    <p:titleStyle>
      <a:lvl1pPr algn="l" defTabSz="914400" rtl="0" eaLnBrk="1" latinLnBrk="0" hangingPunct="1">
        <a:spcBef>
          <a:spcPct val="0"/>
        </a:spcBef>
        <a:buNone/>
        <a:defRPr sz="2400" b="1" kern="1200">
          <a:solidFill>
            <a:schemeClr val="tx1"/>
          </a:solidFill>
          <a:latin typeface="Verdana" pitchFamily="34" charset="0"/>
          <a:ea typeface="+mj-ea"/>
          <a:cs typeface="+mj-cs"/>
        </a:defRPr>
      </a:lvl1pPr>
    </p:titleStyle>
    <p:bodyStyle>
      <a:lvl1pPr marL="342900" marR="0" indent="-342900" algn="l" defTabSz="914400" rtl="0" eaLnBrk="1" fontAlgn="auto" latinLnBrk="0" hangingPunct="1">
        <a:lnSpc>
          <a:spcPct val="100000"/>
        </a:lnSpc>
        <a:spcBef>
          <a:spcPts val="0"/>
        </a:spcBef>
        <a:spcAft>
          <a:spcPts val="0"/>
        </a:spcAft>
        <a:buClrTx/>
        <a:buSzTx/>
        <a:buFont typeface="Arial" pitchFamily="34" charset="0"/>
        <a:buNone/>
        <a:tabLst/>
        <a:defRPr sz="1600" b="1" kern="1200">
          <a:solidFill>
            <a:schemeClr val="tx1"/>
          </a:solidFill>
          <a:latin typeface="Verdana" pitchFamily="34" charset="0"/>
          <a:ea typeface="+mn-ea"/>
          <a:cs typeface="+mn-cs"/>
        </a:defRPr>
      </a:lvl1pPr>
      <a:lvl2pPr marL="742950" marR="0" indent="-285750" algn="l" defTabSz="914400" rtl="0" eaLnBrk="1" fontAlgn="auto" latinLnBrk="0" hangingPunct="1">
        <a:lnSpc>
          <a:spcPct val="100000"/>
        </a:lnSpc>
        <a:spcBef>
          <a:spcPts val="0"/>
        </a:spcBef>
        <a:spcAft>
          <a:spcPts val="0"/>
        </a:spcAft>
        <a:buClrTx/>
        <a:buSzTx/>
        <a:buFont typeface="Arial" pitchFamily="34" charset="0"/>
        <a:buNone/>
        <a:tabLst/>
        <a:defRPr sz="1600" kern="1200">
          <a:solidFill>
            <a:schemeClr val="tx1"/>
          </a:solidFill>
          <a:latin typeface="Verdana" pitchFamily="34" charset="0"/>
          <a:ea typeface="+mn-ea"/>
          <a:cs typeface="+mn-cs"/>
        </a:defRPr>
      </a:lvl2pPr>
      <a:lvl3pPr marL="1143000" marR="0" indent="-228600" algn="l" defTabSz="914400"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Verdana" pitchFamily="34" charset="0"/>
          <a:ea typeface="+mn-ea"/>
          <a:cs typeface="+mn-cs"/>
        </a:defRPr>
      </a:lvl3pPr>
      <a:lvl4pPr marL="1600200" marR="0" indent="-228600" algn="l" defTabSz="914400"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Verdana" pitchFamily="34" charset="0"/>
          <a:ea typeface="+mn-ea"/>
          <a:cs typeface="+mn-cs"/>
        </a:defRPr>
      </a:lvl4pPr>
      <a:lvl5pPr marL="2057400" marR="0" indent="-228600" algn="l" defTabSz="914400"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668864D-1257-41C8-9ABD-78DA7F3C86F7}"/>
              </a:ext>
            </a:extLst>
          </p:cNvPr>
          <p:cNvSpPr>
            <a:spLocks noGrp="1"/>
          </p:cNvSpPr>
          <p:nvPr>
            <p:ph type="body" sz="quarter" idx="11"/>
          </p:nvPr>
        </p:nvSpPr>
        <p:spPr>
          <a:xfrm>
            <a:off x="3059832" y="1700808"/>
            <a:ext cx="5892646" cy="500066"/>
          </a:xfrm>
        </p:spPr>
        <p:txBody>
          <a:bodyPr/>
          <a:lstStyle/>
          <a:p>
            <a:r>
              <a:rPr lang="de-DE" dirty="0"/>
              <a:t>3D Modellierung der </a:t>
            </a:r>
            <a:r>
              <a:rPr lang="de-DE" dirty="0" err="1"/>
              <a:t>Bavariathek</a:t>
            </a:r>
            <a:endParaRPr lang="de-DE" dirty="0"/>
          </a:p>
          <a:p>
            <a:endParaRPr lang="de-DE" dirty="0"/>
          </a:p>
        </p:txBody>
      </p:sp>
    </p:spTree>
    <p:extLst>
      <p:ext uri="{BB962C8B-B14F-4D97-AF65-F5344CB8AC3E}">
        <p14:creationId xmlns:p14="http://schemas.microsoft.com/office/powerpoint/2010/main" val="2625294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CF4B66-903B-47C7-8CCD-BA837E778AB7}"/>
              </a:ext>
            </a:extLst>
          </p:cNvPr>
          <p:cNvSpPr>
            <a:spLocks noGrp="1"/>
          </p:cNvSpPr>
          <p:nvPr>
            <p:ph type="title"/>
          </p:nvPr>
        </p:nvSpPr>
        <p:spPr/>
        <p:txBody>
          <a:bodyPr/>
          <a:lstStyle/>
          <a:p>
            <a:r>
              <a:rPr lang="de-DE" dirty="0"/>
              <a:t>Vorgehen</a:t>
            </a:r>
          </a:p>
        </p:txBody>
      </p:sp>
      <p:sp>
        <p:nvSpPr>
          <p:cNvPr id="3" name="Inhaltsplatzhalter 2">
            <a:extLst>
              <a:ext uri="{FF2B5EF4-FFF2-40B4-BE49-F238E27FC236}">
                <a16:creationId xmlns:a16="http://schemas.microsoft.com/office/drawing/2014/main" id="{7F1CAB35-8575-48BD-9683-3B739FE0069B}"/>
              </a:ext>
            </a:extLst>
          </p:cNvPr>
          <p:cNvSpPr>
            <a:spLocks noGrp="1"/>
          </p:cNvSpPr>
          <p:nvPr>
            <p:ph sz="half" idx="1"/>
          </p:nvPr>
        </p:nvSpPr>
        <p:spPr/>
        <p:txBody>
          <a:bodyPr/>
          <a:lstStyle/>
          <a:p>
            <a:pPr indent="0"/>
            <a:endParaRPr lang="de-DE" dirty="0"/>
          </a:p>
          <a:p>
            <a:pPr>
              <a:buFontTx/>
              <a:buChar char="-"/>
            </a:pPr>
            <a:r>
              <a:rPr lang="de-DE" dirty="0"/>
              <a:t>Blender</a:t>
            </a:r>
          </a:p>
          <a:p>
            <a:pPr indent="0"/>
            <a:endParaRPr lang="de-DE" dirty="0"/>
          </a:p>
          <a:p>
            <a:pPr>
              <a:buFontTx/>
              <a:buChar char="-"/>
            </a:pPr>
            <a:endParaRPr lang="de-DE" dirty="0"/>
          </a:p>
          <a:p>
            <a:pPr>
              <a:buFontTx/>
              <a:buChar char="-"/>
            </a:pPr>
            <a:r>
              <a:rPr lang="de-DE" dirty="0"/>
              <a:t>Einarbeitung in das Kartenmaterial</a:t>
            </a:r>
          </a:p>
          <a:p>
            <a:pPr>
              <a:buFontTx/>
              <a:buChar char="-"/>
            </a:pPr>
            <a:endParaRPr lang="de-DE" dirty="0"/>
          </a:p>
          <a:p>
            <a:pPr>
              <a:buFontTx/>
              <a:buChar char="-"/>
            </a:pPr>
            <a:endParaRPr lang="de-DE" dirty="0"/>
          </a:p>
          <a:p>
            <a:pPr>
              <a:buFontTx/>
              <a:buChar char="-"/>
            </a:pPr>
            <a:r>
              <a:rPr lang="de-DE" dirty="0"/>
              <a:t>Kooperatives Arbeiten &amp; Arbeitsteilung</a:t>
            </a:r>
          </a:p>
          <a:p>
            <a:pPr>
              <a:buFontTx/>
              <a:buChar char="-"/>
            </a:pPr>
            <a:endParaRPr lang="de-DE" dirty="0"/>
          </a:p>
        </p:txBody>
      </p:sp>
      <p:sp>
        <p:nvSpPr>
          <p:cNvPr id="4" name="Foliennummernplatzhalter 3">
            <a:extLst>
              <a:ext uri="{FF2B5EF4-FFF2-40B4-BE49-F238E27FC236}">
                <a16:creationId xmlns:a16="http://schemas.microsoft.com/office/drawing/2014/main" id="{6C9697A7-620C-41A0-A049-6775DD3BB95A}"/>
              </a:ext>
            </a:extLst>
          </p:cNvPr>
          <p:cNvSpPr>
            <a:spLocks noGrp="1"/>
          </p:cNvSpPr>
          <p:nvPr>
            <p:ph type="sldNum" sz="quarter" idx="10"/>
          </p:nvPr>
        </p:nvSpPr>
        <p:spPr/>
        <p:txBody>
          <a:bodyPr/>
          <a:lstStyle/>
          <a:p>
            <a:fld id="{9BBAE405-9238-4745-AB75-58013C9D9462}" type="slidenum">
              <a:rPr lang="de-DE" smtClean="0"/>
              <a:t>10</a:t>
            </a:fld>
            <a:endParaRPr lang="de-DE" dirty="0"/>
          </a:p>
        </p:txBody>
      </p:sp>
    </p:spTree>
    <p:extLst>
      <p:ext uri="{BB962C8B-B14F-4D97-AF65-F5344CB8AC3E}">
        <p14:creationId xmlns:p14="http://schemas.microsoft.com/office/powerpoint/2010/main" val="1250695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65BF2E-64FB-4D2D-84A7-56856F95E676}"/>
              </a:ext>
            </a:extLst>
          </p:cNvPr>
          <p:cNvSpPr>
            <a:spLocks noGrp="1"/>
          </p:cNvSpPr>
          <p:nvPr>
            <p:ph type="title"/>
          </p:nvPr>
        </p:nvSpPr>
        <p:spPr/>
        <p:txBody>
          <a:bodyPr/>
          <a:lstStyle/>
          <a:p>
            <a:r>
              <a:rPr lang="de-DE" dirty="0"/>
              <a:t>Kooperatives Arbeiten &amp; Arbeitsteilung</a:t>
            </a:r>
          </a:p>
        </p:txBody>
      </p:sp>
      <p:pic>
        <p:nvPicPr>
          <p:cNvPr id="6" name="Inhaltsplatzhalter 5">
            <a:extLst>
              <a:ext uri="{FF2B5EF4-FFF2-40B4-BE49-F238E27FC236}">
                <a16:creationId xmlns:a16="http://schemas.microsoft.com/office/drawing/2014/main" id="{95A47967-B2A6-4C45-8FE7-47D52AD6436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7FAFB971-26DB-4D85-9A89-421D7F2B606C}"/>
              </a:ext>
            </a:extLst>
          </p:cNvPr>
          <p:cNvSpPr>
            <a:spLocks noGrp="1"/>
          </p:cNvSpPr>
          <p:nvPr>
            <p:ph type="sldNum" sz="quarter" idx="10"/>
          </p:nvPr>
        </p:nvSpPr>
        <p:spPr/>
        <p:txBody>
          <a:bodyPr/>
          <a:lstStyle/>
          <a:p>
            <a:fld id="{9BBAE405-9238-4745-AB75-58013C9D9462}" type="slidenum">
              <a:rPr lang="de-DE" smtClean="0"/>
              <a:t>11</a:t>
            </a:fld>
            <a:endParaRPr lang="de-DE" dirty="0"/>
          </a:p>
        </p:txBody>
      </p:sp>
    </p:spTree>
    <p:extLst>
      <p:ext uri="{BB962C8B-B14F-4D97-AF65-F5344CB8AC3E}">
        <p14:creationId xmlns:p14="http://schemas.microsoft.com/office/powerpoint/2010/main" val="1405608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3F5485-1FEB-4933-B7B8-6DCA75FC21C4}"/>
              </a:ext>
            </a:extLst>
          </p:cNvPr>
          <p:cNvSpPr>
            <a:spLocks noGrp="1"/>
          </p:cNvSpPr>
          <p:nvPr>
            <p:ph type="title"/>
          </p:nvPr>
        </p:nvSpPr>
        <p:spPr/>
        <p:txBody>
          <a:bodyPr/>
          <a:lstStyle/>
          <a:p>
            <a:r>
              <a:rPr lang="de-DE" dirty="0"/>
              <a:t>Modellierung der </a:t>
            </a:r>
            <a:r>
              <a:rPr lang="de-DE" dirty="0" err="1"/>
              <a:t>Bavariathek</a:t>
            </a:r>
            <a:r>
              <a:rPr lang="de-DE" dirty="0"/>
              <a:t> im Detail</a:t>
            </a:r>
          </a:p>
        </p:txBody>
      </p:sp>
      <p:sp>
        <p:nvSpPr>
          <p:cNvPr id="3" name="Inhaltsplatzhalter 2">
            <a:extLst>
              <a:ext uri="{FF2B5EF4-FFF2-40B4-BE49-F238E27FC236}">
                <a16:creationId xmlns:a16="http://schemas.microsoft.com/office/drawing/2014/main" id="{831A7928-B048-483F-BDE8-E95B2F90BA59}"/>
              </a:ext>
            </a:extLst>
          </p:cNvPr>
          <p:cNvSpPr>
            <a:spLocks noGrp="1"/>
          </p:cNvSpPr>
          <p:nvPr>
            <p:ph sz="half" idx="1"/>
          </p:nvPr>
        </p:nvSpPr>
        <p:spPr/>
        <p:txBody>
          <a:bodyPr/>
          <a:lstStyle/>
          <a:p>
            <a:pPr>
              <a:buFontTx/>
              <a:buChar char="-"/>
            </a:pPr>
            <a:endParaRPr lang="de-DE" dirty="0"/>
          </a:p>
          <a:p>
            <a:pPr>
              <a:buFontTx/>
              <a:buChar char="-"/>
            </a:pPr>
            <a:r>
              <a:rPr lang="de-DE" dirty="0"/>
              <a:t>Maßstab 1:1</a:t>
            </a:r>
          </a:p>
          <a:p>
            <a:pPr>
              <a:buFontTx/>
              <a:buChar char="-"/>
            </a:pPr>
            <a:endParaRPr lang="de-DE" dirty="0"/>
          </a:p>
          <a:p>
            <a:pPr>
              <a:buFontTx/>
              <a:buChar char="-"/>
            </a:pPr>
            <a:endParaRPr lang="de-DE" dirty="0"/>
          </a:p>
          <a:p>
            <a:pPr>
              <a:buFontTx/>
              <a:buChar char="-"/>
            </a:pPr>
            <a:r>
              <a:rPr lang="de-DE" dirty="0"/>
              <a:t>Tiefe der Details</a:t>
            </a:r>
          </a:p>
          <a:p>
            <a:pPr>
              <a:buFontTx/>
              <a:buChar char="-"/>
            </a:pPr>
            <a:endParaRPr lang="de-DE" dirty="0"/>
          </a:p>
          <a:p>
            <a:pPr>
              <a:buFontTx/>
              <a:buChar char="-"/>
            </a:pPr>
            <a:endParaRPr lang="de-DE" dirty="0"/>
          </a:p>
          <a:p>
            <a:pPr>
              <a:buFontTx/>
              <a:buChar char="-"/>
            </a:pPr>
            <a:r>
              <a:rPr lang="de-DE" dirty="0"/>
              <a:t>Ermittlung der zu implementierenden Merkmale</a:t>
            </a:r>
          </a:p>
        </p:txBody>
      </p:sp>
      <p:sp>
        <p:nvSpPr>
          <p:cNvPr id="4" name="Foliennummernplatzhalter 3">
            <a:extLst>
              <a:ext uri="{FF2B5EF4-FFF2-40B4-BE49-F238E27FC236}">
                <a16:creationId xmlns:a16="http://schemas.microsoft.com/office/drawing/2014/main" id="{B09619C2-CC5C-43BC-ABDA-3765E617A75A}"/>
              </a:ext>
            </a:extLst>
          </p:cNvPr>
          <p:cNvSpPr>
            <a:spLocks noGrp="1"/>
          </p:cNvSpPr>
          <p:nvPr>
            <p:ph type="sldNum" sz="quarter" idx="10"/>
          </p:nvPr>
        </p:nvSpPr>
        <p:spPr/>
        <p:txBody>
          <a:bodyPr/>
          <a:lstStyle/>
          <a:p>
            <a:fld id="{9BBAE405-9238-4745-AB75-58013C9D9462}" type="slidenum">
              <a:rPr lang="de-DE" smtClean="0"/>
              <a:t>12</a:t>
            </a:fld>
            <a:endParaRPr lang="de-DE" dirty="0"/>
          </a:p>
        </p:txBody>
      </p:sp>
    </p:spTree>
    <p:extLst>
      <p:ext uri="{BB962C8B-B14F-4D97-AF65-F5344CB8AC3E}">
        <p14:creationId xmlns:p14="http://schemas.microsoft.com/office/powerpoint/2010/main" val="3940494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4246B9-1496-47ED-8476-AFCD32BB67BE}"/>
              </a:ext>
            </a:extLst>
          </p:cNvPr>
          <p:cNvSpPr>
            <a:spLocks noGrp="1"/>
          </p:cNvSpPr>
          <p:nvPr>
            <p:ph type="title"/>
          </p:nvPr>
        </p:nvSpPr>
        <p:spPr/>
        <p:txBody>
          <a:bodyPr/>
          <a:lstStyle/>
          <a:p>
            <a:r>
              <a:rPr lang="de-DE" dirty="0"/>
              <a:t>Gesamtansicht</a:t>
            </a:r>
          </a:p>
        </p:txBody>
      </p:sp>
      <p:pic>
        <p:nvPicPr>
          <p:cNvPr id="6" name="Inhaltsplatzhalter 5">
            <a:extLst>
              <a:ext uri="{FF2B5EF4-FFF2-40B4-BE49-F238E27FC236}">
                <a16:creationId xmlns:a16="http://schemas.microsoft.com/office/drawing/2014/main" id="{92CB5A3F-822F-49A8-A792-EAC3B4D9D34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99592" y="2198112"/>
            <a:ext cx="7200900" cy="3949321"/>
          </a:xfrm>
        </p:spPr>
      </p:pic>
      <p:sp>
        <p:nvSpPr>
          <p:cNvPr id="4" name="Foliennummernplatzhalter 3">
            <a:extLst>
              <a:ext uri="{FF2B5EF4-FFF2-40B4-BE49-F238E27FC236}">
                <a16:creationId xmlns:a16="http://schemas.microsoft.com/office/drawing/2014/main" id="{01C9AC5E-8EBE-4380-80CF-72E477AA354D}"/>
              </a:ext>
            </a:extLst>
          </p:cNvPr>
          <p:cNvSpPr>
            <a:spLocks noGrp="1"/>
          </p:cNvSpPr>
          <p:nvPr>
            <p:ph type="sldNum" sz="quarter" idx="10"/>
          </p:nvPr>
        </p:nvSpPr>
        <p:spPr/>
        <p:txBody>
          <a:bodyPr/>
          <a:lstStyle/>
          <a:p>
            <a:fld id="{9BBAE405-9238-4745-AB75-58013C9D9462}" type="slidenum">
              <a:rPr lang="de-DE" smtClean="0"/>
              <a:t>13</a:t>
            </a:fld>
            <a:endParaRPr lang="de-DE" dirty="0"/>
          </a:p>
        </p:txBody>
      </p:sp>
    </p:spTree>
    <p:extLst>
      <p:ext uri="{BB962C8B-B14F-4D97-AF65-F5344CB8AC3E}">
        <p14:creationId xmlns:p14="http://schemas.microsoft.com/office/powerpoint/2010/main" val="1260981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B7CB5C-C934-475E-B022-4AE4A0EF4954}"/>
              </a:ext>
            </a:extLst>
          </p:cNvPr>
          <p:cNvSpPr>
            <a:spLocks noGrp="1"/>
          </p:cNvSpPr>
          <p:nvPr>
            <p:ph type="title"/>
          </p:nvPr>
        </p:nvSpPr>
        <p:spPr/>
        <p:txBody>
          <a:bodyPr/>
          <a:lstStyle/>
          <a:p>
            <a:r>
              <a:rPr lang="de-DE" dirty="0"/>
              <a:t>Detail: Fenster</a:t>
            </a:r>
          </a:p>
        </p:txBody>
      </p:sp>
      <p:pic>
        <p:nvPicPr>
          <p:cNvPr id="6" name="Inhaltsplatzhalter 5">
            <a:extLst>
              <a:ext uri="{FF2B5EF4-FFF2-40B4-BE49-F238E27FC236}">
                <a16:creationId xmlns:a16="http://schemas.microsoft.com/office/drawing/2014/main" id="{8B52A7D0-3E55-4224-B7CE-F29CA96565E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44B77410-6119-4263-A09E-B50549895226}"/>
              </a:ext>
            </a:extLst>
          </p:cNvPr>
          <p:cNvSpPr>
            <a:spLocks noGrp="1"/>
          </p:cNvSpPr>
          <p:nvPr>
            <p:ph type="sldNum" sz="quarter" idx="10"/>
          </p:nvPr>
        </p:nvSpPr>
        <p:spPr/>
        <p:txBody>
          <a:bodyPr/>
          <a:lstStyle/>
          <a:p>
            <a:fld id="{9BBAE405-9238-4745-AB75-58013C9D9462}" type="slidenum">
              <a:rPr lang="de-DE" smtClean="0"/>
              <a:t>14</a:t>
            </a:fld>
            <a:endParaRPr lang="de-DE" dirty="0"/>
          </a:p>
        </p:txBody>
      </p:sp>
    </p:spTree>
    <p:extLst>
      <p:ext uri="{BB962C8B-B14F-4D97-AF65-F5344CB8AC3E}">
        <p14:creationId xmlns:p14="http://schemas.microsoft.com/office/powerpoint/2010/main" val="418510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E05BA8-B28C-404B-BB0C-71E205D477ED}"/>
              </a:ext>
            </a:extLst>
          </p:cNvPr>
          <p:cNvSpPr>
            <a:spLocks noGrp="1"/>
          </p:cNvSpPr>
          <p:nvPr>
            <p:ph type="title"/>
          </p:nvPr>
        </p:nvSpPr>
        <p:spPr/>
        <p:txBody>
          <a:bodyPr/>
          <a:lstStyle/>
          <a:p>
            <a:r>
              <a:rPr lang="de-DE" dirty="0"/>
              <a:t>Detail: Fenster</a:t>
            </a:r>
          </a:p>
        </p:txBody>
      </p:sp>
      <p:pic>
        <p:nvPicPr>
          <p:cNvPr id="6" name="Inhaltsplatzhalter 5">
            <a:extLst>
              <a:ext uri="{FF2B5EF4-FFF2-40B4-BE49-F238E27FC236}">
                <a16:creationId xmlns:a16="http://schemas.microsoft.com/office/drawing/2014/main" id="{892E3F90-C0AB-4F96-953E-CD3335EC9B0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699792" y="2130827"/>
            <a:ext cx="3744416" cy="1802867"/>
          </a:xfrm>
        </p:spPr>
      </p:pic>
      <p:sp>
        <p:nvSpPr>
          <p:cNvPr id="4" name="Foliennummernplatzhalter 3">
            <a:extLst>
              <a:ext uri="{FF2B5EF4-FFF2-40B4-BE49-F238E27FC236}">
                <a16:creationId xmlns:a16="http://schemas.microsoft.com/office/drawing/2014/main" id="{A1022CD3-03A2-4593-8C92-9F68C83E859C}"/>
              </a:ext>
            </a:extLst>
          </p:cNvPr>
          <p:cNvSpPr>
            <a:spLocks noGrp="1"/>
          </p:cNvSpPr>
          <p:nvPr>
            <p:ph type="sldNum" sz="quarter" idx="10"/>
          </p:nvPr>
        </p:nvSpPr>
        <p:spPr/>
        <p:txBody>
          <a:bodyPr/>
          <a:lstStyle/>
          <a:p>
            <a:fld id="{9BBAE405-9238-4745-AB75-58013C9D9462}" type="slidenum">
              <a:rPr lang="de-DE" smtClean="0"/>
              <a:t>15</a:t>
            </a:fld>
            <a:endParaRPr lang="de-DE" dirty="0"/>
          </a:p>
        </p:txBody>
      </p:sp>
      <p:pic>
        <p:nvPicPr>
          <p:cNvPr id="5" name="Grafik 4">
            <a:extLst>
              <a:ext uri="{FF2B5EF4-FFF2-40B4-BE49-F238E27FC236}">
                <a16:creationId xmlns:a16="http://schemas.microsoft.com/office/drawing/2014/main" id="{FEA0862A-074C-4E7E-A304-1AFA09135E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051" y="4149080"/>
            <a:ext cx="3758157" cy="2113963"/>
          </a:xfrm>
          <a:prstGeom prst="rect">
            <a:avLst/>
          </a:prstGeom>
        </p:spPr>
      </p:pic>
    </p:spTree>
    <p:extLst>
      <p:ext uri="{BB962C8B-B14F-4D97-AF65-F5344CB8AC3E}">
        <p14:creationId xmlns:p14="http://schemas.microsoft.com/office/powerpoint/2010/main" val="350504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66E23A-23EA-41F3-8AD5-EA68859DAEE3}"/>
              </a:ext>
            </a:extLst>
          </p:cNvPr>
          <p:cNvSpPr>
            <a:spLocks noGrp="1"/>
          </p:cNvSpPr>
          <p:nvPr>
            <p:ph type="title"/>
          </p:nvPr>
        </p:nvSpPr>
        <p:spPr/>
        <p:txBody>
          <a:bodyPr/>
          <a:lstStyle/>
          <a:p>
            <a:r>
              <a:rPr lang="de-DE" dirty="0"/>
              <a:t>Detail: Fenster</a:t>
            </a:r>
          </a:p>
        </p:txBody>
      </p:sp>
      <p:pic>
        <p:nvPicPr>
          <p:cNvPr id="6" name="Inhaltsplatzhalter 5">
            <a:extLst>
              <a:ext uri="{FF2B5EF4-FFF2-40B4-BE49-F238E27FC236}">
                <a16:creationId xmlns:a16="http://schemas.microsoft.com/office/drawing/2014/main" id="{0175A2A7-7F7C-4C25-9FE5-B607DAEBFE4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7C5E8CD8-56E2-43F0-8D99-A520667D16B5}"/>
              </a:ext>
            </a:extLst>
          </p:cNvPr>
          <p:cNvSpPr>
            <a:spLocks noGrp="1"/>
          </p:cNvSpPr>
          <p:nvPr>
            <p:ph type="sldNum" sz="quarter" idx="10"/>
          </p:nvPr>
        </p:nvSpPr>
        <p:spPr/>
        <p:txBody>
          <a:bodyPr/>
          <a:lstStyle/>
          <a:p>
            <a:fld id="{9BBAE405-9238-4745-AB75-58013C9D9462}" type="slidenum">
              <a:rPr lang="de-DE" smtClean="0"/>
              <a:t>16</a:t>
            </a:fld>
            <a:endParaRPr lang="de-DE" dirty="0"/>
          </a:p>
        </p:txBody>
      </p:sp>
    </p:spTree>
    <p:extLst>
      <p:ext uri="{BB962C8B-B14F-4D97-AF65-F5344CB8AC3E}">
        <p14:creationId xmlns:p14="http://schemas.microsoft.com/office/powerpoint/2010/main" val="3712126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BF54BD-D295-4071-9860-3449DE22F812}"/>
              </a:ext>
            </a:extLst>
          </p:cNvPr>
          <p:cNvSpPr>
            <a:spLocks noGrp="1"/>
          </p:cNvSpPr>
          <p:nvPr>
            <p:ph type="title"/>
          </p:nvPr>
        </p:nvSpPr>
        <p:spPr/>
        <p:txBody>
          <a:bodyPr/>
          <a:lstStyle/>
          <a:p>
            <a:r>
              <a:rPr lang="de-DE" dirty="0"/>
              <a:t>Detail: Eingang</a:t>
            </a:r>
          </a:p>
        </p:txBody>
      </p:sp>
      <p:sp>
        <p:nvSpPr>
          <p:cNvPr id="4" name="Foliennummernplatzhalter 3">
            <a:extLst>
              <a:ext uri="{FF2B5EF4-FFF2-40B4-BE49-F238E27FC236}">
                <a16:creationId xmlns:a16="http://schemas.microsoft.com/office/drawing/2014/main" id="{8922C1DD-422A-4DF5-A3A5-711A5FB1F17D}"/>
              </a:ext>
            </a:extLst>
          </p:cNvPr>
          <p:cNvSpPr>
            <a:spLocks noGrp="1"/>
          </p:cNvSpPr>
          <p:nvPr>
            <p:ph type="sldNum" sz="quarter" idx="10"/>
          </p:nvPr>
        </p:nvSpPr>
        <p:spPr/>
        <p:txBody>
          <a:bodyPr/>
          <a:lstStyle/>
          <a:p>
            <a:fld id="{9BBAE405-9238-4745-AB75-58013C9D9462}" type="slidenum">
              <a:rPr lang="de-DE" smtClean="0"/>
              <a:t>17</a:t>
            </a:fld>
            <a:endParaRPr lang="de-DE" dirty="0"/>
          </a:p>
        </p:txBody>
      </p:sp>
      <p:pic>
        <p:nvPicPr>
          <p:cNvPr id="10" name="Inhaltsplatzhalter 9">
            <a:extLst>
              <a:ext uri="{FF2B5EF4-FFF2-40B4-BE49-F238E27FC236}">
                <a16:creationId xmlns:a16="http://schemas.microsoft.com/office/drawing/2014/main" id="{C3C0A1C5-6965-4580-88D5-03AEC6AB766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34884" y="2198112"/>
            <a:ext cx="4608512" cy="1803741"/>
          </a:xfrm>
        </p:spPr>
      </p:pic>
      <p:pic>
        <p:nvPicPr>
          <p:cNvPr id="12" name="Grafik 11">
            <a:extLst>
              <a:ext uri="{FF2B5EF4-FFF2-40B4-BE49-F238E27FC236}">
                <a16:creationId xmlns:a16="http://schemas.microsoft.com/office/drawing/2014/main" id="{249977D4-E20E-4DEE-B250-A0310E004755}"/>
              </a:ext>
            </a:extLst>
          </p:cNvPr>
          <p:cNvPicPr>
            <a:picLocks noChangeAspect="1"/>
          </p:cNvPicPr>
          <p:nvPr/>
        </p:nvPicPr>
        <p:blipFill rotWithShape="1">
          <a:blip r:embed="rId4">
            <a:extLst>
              <a:ext uri="{28A0092B-C50C-407E-A947-70E740481C1C}">
                <a14:useLocalDpi xmlns:a14="http://schemas.microsoft.com/office/drawing/2010/main" val="0"/>
              </a:ext>
            </a:extLst>
          </a:blip>
          <a:srcRect b="24796"/>
          <a:stretch/>
        </p:blipFill>
        <p:spPr>
          <a:xfrm>
            <a:off x="2339752" y="4139322"/>
            <a:ext cx="4603644" cy="1947427"/>
          </a:xfrm>
          <a:prstGeom prst="rect">
            <a:avLst/>
          </a:prstGeom>
        </p:spPr>
      </p:pic>
    </p:spTree>
    <p:extLst>
      <p:ext uri="{BB962C8B-B14F-4D97-AF65-F5344CB8AC3E}">
        <p14:creationId xmlns:p14="http://schemas.microsoft.com/office/powerpoint/2010/main" val="3825294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C2FDB2-E114-4ADE-8EA7-C20CD2D856AD}"/>
              </a:ext>
            </a:extLst>
          </p:cNvPr>
          <p:cNvSpPr>
            <a:spLocks noGrp="1"/>
          </p:cNvSpPr>
          <p:nvPr>
            <p:ph type="title"/>
          </p:nvPr>
        </p:nvSpPr>
        <p:spPr/>
        <p:txBody>
          <a:bodyPr/>
          <a:lstStyle/>
          <a:p>
            <a:r>
              <a:rPr lang="de-DE" dirty="0"/>
              <a:t>Detail: Eingang</a:t>
            </a:r>
          </a:p>
        </p:txBody>
      </p:sp>
      <p:pic>
        <p:nvPicPr>
          <p:cNvPr id="6" name="Inhaltsplatzhalter 5">
            <a:extLst>
              <a:ext uri="{FF2B5EF4-FFF2-40B4-BE49-F238E27FC236}">
                <a16:creationId xmlns:a16="http://schemas.microsoft.com/office/drawing/2014/main" id="{E286827F-0CB7-4BE4-A93D-FC45AB5B6BA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864A9B4A-29A2-4D69-8137-45EF374F2CFE}"/>
              </a:ext>
            </a:extLst>
          </p:cNvPr>
          <p:cNvSpPr>
            <a:spLocks noGrp="1"/>
          </p:cNvSpPr>
          <p:nvPr>
            <p:ph type="sldNum" sz="quarter" idx="10"/>
          </p:nvPr>
        </p:nvSpPr>
        <p:spPr/>
        <p:txBody>
          <a:bodyPr/>
          <a:lstStyle/>
          <a:p>
            <a:fld id="{9BBAE405-9238-4745-AB75-58013C9D9462}" type="slidenum">
              <a:rPr lang="de-DE" smtClean="0"/>
              <a:t>18</a:t>
            </a:fld>
            <a:endParaRPr lang="de-DE" dirty="0"/>
          </a:p>
        </p:txBody>
      </p:sp>
    </p:spTree>
    <p:extLst>
      <p:ext uri="{BB962C8B-B14F-4D97-AF65-F5344CB8AC3E}">
        <p14:creationId xmlns:p14="http://schemas.microsoft.com/office/powerpoint/2010/main" val="322442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95B5D5-BA5A-47F3-BEA7-322CEDE5DE72}"/>
              </a:ext>
            </a:extLst>
          </p:cNvPr>
          <p:cNvSpPr>
            <a:spLocks noGrp="1"/>
          </p:cNvSpPr>
          <p:nvPr>
            <p:ph type="title"/>
          </p:nvPr>
        </p:nvSpPr>
        <p:spPr/>
        <p:txBody>
          <a:bodyPr/>
          <a:lstStyle/>
          <a:p>
            <a:r>
              <a:rPr lang="de-DE" dirty="0"/>
              <a:t>Detail: Galerie</a:t>
            </a:r>
          </a:p>
        </p:txBody>
      </p:sp>
      <p:pic>
        <p:nvPicPr>
          <p:cNvPr id="6" name="Inhaltsplatzhalter 5">
            <a:extLst>
              <a:ext uri="{FF2B5EF4-FFF2-40B4-BE49-F238E27FC236}">
                <a16:creationId xmlns:a16="http://schemas.microsoft.com/office/drawing/2014/main" id="{ECD5289A-F17A-40AF-B861-6FBEEA3D9D1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F8DBBF27-022E-49FD-A80F-E0A5E6BC022C}"/>
              </a:ext>
            </a:extLst>
          </p:cNvPr>
          <p:cNvSpPr>
            <a:spLocks noGrp="1"/>
          </p:cNvSpPr>
          <p:nvPr>
            <p:ph type="sldNum" sz="quarter" idx="10"/>
          </p:nvPr>
        </p:nvSpPr>
        <p:spPr/>
        <p:txBody>
          <a:bodyPr/>
          <a:lstStyle/>
          <a:p>
            <a:fld id="{9BBAE405-9238-4745-AB75-58013C9D9462}" type="slidenum">
              <a:rPr lang="de-DE" smtClean="0"/>
              <a:t>19</a:t>
            </a:fld>
            <a:endParaRPr lang="de-DE" dirty="0"/>
          </a:p>
        </p:txBody>
      </p:sp>
    </p:spTree>
    <p:extLst>
      <p:ext uri="{BB962C8B-B14F-4D97-AF65-F5344CB8AC3E}">
        <p14:creationId xmlns:p14="http://schemas.microsoft.com/office/powerpoint/2010/main" val="3826443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0E2F33-36C4-4DD8-9129-C832F2F6C717}"/>
              </a:ext>
            </a:extLst>
          </p:cNvPr>
          <p:cNvSpPr>
            <a:spLocks noGrp="1"/>
          </p:cNvSpPr>
          <p:nvPr>
            <p:ph type="title"/>
          </p:nvPr>
        </p:nvSpPr>
        <p:spPr/>
        <p:txBody>
          <a:bodyPr/>
          <a:lstStyle/>
          <a:p>
            <a:r>
              <a:rPr lang="de-DE" dirty="0"/>
              <a:t>Motivation</a:t>
            </a:r>
          </a:p>
        </p:txBody>
      </p:sp>
      <p:pic>
        <p:nvPicPr>
          <p:cNvPr id="6" name="Inhaltsplatzhalter 5">
            <a:extLst>
              <a:ext uri="{FF2B5EF4-FFF2-40B4-BE49-F238E27FC236}">
                <a16:creationId xmlns:a16="http://schemas.microsoft.com/office/drawing/2014/main" id="{AB439D88-3D5D-441B-BA22-3C8838656CC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955203" y="2497907"/>
            <a:ext cx="3233592" cy="3616234"/>
          </a:xfrm>
        </p:spPr>
      </p:pic>
      <p:sp>
        <p:nvSpPr>
          <p:cNvPr id="4" name="Foliennummernplatzhalter 3">
            <a:extLst>
              <a:ext uri="{FF2B5EF4-FFF2-40B4-BE49-F238E27FC236}">
                <a16:creationId xmlns:a16="http://schemas.microsoft.com/office/drawing/2014/main" id="{94FABDA3-52B3-4415-BBA9-5E9AC5B504A5}"/>
              </a:ext>
            </a:extLst>
          </p:cNvPr>
          <p:cNvSpPr>
            <a:spLocks noGrp="1"/>
          </p:cNvSpPr>
          <p:nvPr>
            <p:ph type="sldNum" sz="quarter" idx="10"/>
          </p:nvPr>
        </p:nvSpPr>
        <p:spPr/>
        <p:txBody>
          <a:bodyPr/>
          <a:lstStyle/>
          <a:p>
            <a:fld id="{9BBAE405-9238-4745-AB75-58013C9D9462}" type="slidenum">
              <a:rPr lang="de-DE" smtClean="0"/>
              <a:t>2</a:t>
            </a:fld>
            <a:endParaRPr lang="de-DE" dirty="0"/>
          </a:p>
        </p:txBody>
      </p:sp>
      <p:sp>
        <p:nvSpPr>
          <p:cNvPr id="7" name="Textfeld 6">
            <a:extLst>
              <a:ext uri="{FF2B5EF4-FFF2-40B4-BE49-F238E27FC236}">
                <a16:creationId xmlns:a16="http://schemas.microsoft.com/office/drawing/2014/main" id="{93DCAD92-FB60-472B-A412-9349B0D12BB9}"/>
              </a:ext>
            </a:extLst>
          </p:cNvPr>
          <p:cNvSpPr txBox="1"/>
          <p:nvPr/>
        </p:nvSpPr>
        <p:spPr>
          <a:xfrm>
            <a:off x="2337477" y="6413936"/>
            <a:ext cx="4469044" cy="307777"/>
          </a:xfrm>
          <a:prstGeom prst="rect">
            <a:avLst/>
          </a:prstGeom>
          <a:noFill/>
        </p:spPr>
        <p:txBody>
          <a:bodyPr wrap="none" rtlCol="0">
            <a:spAutoFit/>
          </a:bodyPr>
          <a:lstStyle/>
          <a:p>
            <a:r>
              <a:rPr lang="de-DE" sz="1400" dirty="0"/>
              <a:t>Luftbild: Museum, </a:t>
            </a:r>
            <a:r>
              <a:rPr lang="de-DE" sz="1400" dirty="0" err="1"/>
              <a:t>Bavariathek</a:t>
            </a:r>
            <a:r>
              <a:rPr lang="de-DE" sz="1400" dirty="0"/>
              <a:t>, Depot ©Stadt Regensburg </a:t>
            </a:r>
          </a:p>
        </p:txBody>
      </p:sp>
    </p:spTree>
    <p:extLst>
      <p:ext uri="{BB962C8B-B14F-4D97-AF65-F5344CB8AC3E}">
        <p14:creationId xmlns:p14="http://schemas.microsoft.com/office/powerpoint/2010/main" val="1375630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1B60A4-445F-41E2-AF57-4E49BDF7B43F}"/>
              </a:ext>
            </a:extLst>
          </p:cNvPr>
          <p:cNvSpPr>
            <a:spLocks noGrp="1"/>
          </p:cNvSpPr>
          <p:nvPr>
            <p:ph type="title"/>
          </p:nvPr>
        </p:nvSpPr>
        <p:spPr/>
        <p:txBody>
          <a:bodyPr/>
          <a:lstStyle/>
          <a:p>
            <a:r>
              <a:rPr lang="de-DE" dirty="0"/>
              <a:t>Detail: Galerie</a:t>
            </a:r>
          </a:p>
        </p:txBody>
      </p:sp>
      <p:pic>
        <p:nvPicPr>
          <p:cNvPr id="6" name="Inhaltsplatzhalter 5">
            <a:extLst>
              <a:ext uri="{FF2B5EF4-FFF2-40B4-BE49-F238E27FC236}">
                <a16:creationId xmlns:a16="http://schemas.microsoft.com/office/drawing/2014/main" id="{2FB2D8C1-2CAC-490B-A331-DEA3CF6FE82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76BD5B45-3318-4E9F-8A5F-CAF181FC1A8A}"/>
              </a:ext>
            </a:extLst>
          </p:cNvPr>
          <p:cNvSpPr>
            <a:spLocks noGrp="1"/>
          </p:cNvSpPr>
          <p:nvPr>
            <p:ph type="sldNum" sz="quarter" idx="10"/>
          </p:nvPr>
        </p:nvSpPr>
        <p:spPr/>
        <p:txBody>
          <a:bodyPr/>
          <a:lstStyle/>
          <a:p>
            <a:fld id="{9BBAE405-9238-4745-AB75-58013C9D9462}" type="slidenum">
              <a:rPr lang="de-DE" smtClean="0"/>
              <a:t>20</a:t>
            </a:fld>
            <a:endParaRPr lang="de-DE" dirty="0"/>
          </a:p>
        </p:txBody>
      </p:sp>
    </p:spTree>
    <p:extLst>
      <p:ext uri="{BB962C8B-B14F-4D97-AF65-F5344CB8AC3E}">
        <p14:creationId xmlns:p14="http://schemas.microsoft.com/office/powerpoint/2010/main" val="1171366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9879B7-7A5B-4491-934B-B6F436385DD2}"/>
              </a:ext>
            </a:extLst>
          </p:cNvPr>
          <p:cNvSpPr>
            <a:spLocks noGrp="1"/>
          </p:cNvSpPr>
          <p:nvPr>
            <p:ph type="title"/>
          </p:nvPr>
        </p:nvSpPr>
        <p:spPr/>
        <p:txBody>
          <a:bodyPr/>
          <a:lstStyle/>
          <a:p>
            <a:r>
              <a:rPr lang="de-DE" dirty="0"/>
              <a:t>Detail: Galerie</a:t>
            </a:r>
          </a:p>
        </p:txBody>
      </p:sp>
      <p:sp>
        <p:nvSpPr>
          <p:cNvPr id="4" name="Foliennummernplatzhalter 3">
            <a:extLst>
              <a:ext uri="{FF2B5EF4-FFF2-40B4-BE49-F238E27FC236}">
                <a16:creationId xmlns:a16="http://schemas.microsoft.com/office/drawing/2014/main" id="{0F07A0C0-C62E-451D-84FD-2166EA52D96E}"/>
              </a:ext>
            </a:extLst>
          </p:cNvPr>
          <p:cNvSpPr>
            <a:spLocks noGrp="1"/>
          </p:cNvSpPr>
          <p:nvPr>
            <p:ph type="sldNum" sz="quarter" idx="10"/>
          </p:nvPr>
        </p:nvSpPr>
        <p:spPr/>
        <p:txBody>
          <a:bodyPr/>
          <a:lstStyle/>
          <a:p>
            <a:fld id="{9BBAE405-9238-4745-AB75-58013C9D9462}" type="slidenum">
              <a:rPr lang="de-DE" smtClean="0"/>
              <a:t>21</a:t>
            </a:fld>
            <a:endParaRPr lang="de-DE" dirty="0"/>
          </a:p>
        </p:txBody>
      </p:sp>
      <p:pic>
        <p:nvPicPr>
          <p:cNvPr id="6" name="Grafik 5">
            <a:extLst>
              <a:ext uri="{FF2B5EF4-FFF2-40B4-BE49-F238E27FC236}">
                <a16:creationId xmlns:a16="http://schemas.microsoft.com/office/drawing/2014/main" id="{E854E7D7-C707-45E3-9636-8FB8B5B49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000" y="2060848"/>
            <a:ext cx="7063190" cy="3955386"/>
          </a:xfrm>
          <a:prstGeom prst="rect">
            <a:avLst/>
          </a:prstGeom>
        </p:spPr>
      </p:pic>
    </p:spTree>
    <p:extLst>
      <p:ext uri="{BB962C8B-B14F-4D97-AF65-F5344CB8AC3E}">
        <p14:creationId xmlns:p14="http://schemas.microsoft.com/office/powerpoint/2010/main" val="1707096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D324D8-1737-4747-8BC2-1074ED129326}"/>
              </a:ext>
            </a:extLst>
          </p:cNvPr>
          <p:cNvSpPr>
            <a:spLocks noGrp="1"/>
          </p:cNvSpPr>
          <p:nvPr>
            <p:ph type="title"/>
          </p:nvPr>
        </p:nvSpPr>
        <p:spPr/>
        <p:txBody>
          <a:bodyPr/>
          <a:lstStyle/>
          <a:p>
            <a:r>
              <a:rPr lang="de-DE" dirty="0"/>
              <a:t>Projektraum</a:t>
            </a:r>
          </a:p>
        </p:txBody>
      </p:sp>
      <p:pic>
        <p:nvPicPr>
          <p:cNvPr id="6" name="Inhaltsplatzhalter 5">
            <a:extLst>
              <a:ext uri="{FF2B5EF4-FFF2-40B4-BE49-F238E27FC236}">
                <a16:creationId xmlns:a16="http://schemas.microsoft.com/office/drawing/2014/main" id="{5CD900A0-C9B1-4515-8B33-BD280D4F2432}"/>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475656" y="1990994"/>
            <a:ext cx="5870855" cy="4332527"/>
          </a:xfrm>
        </p:spPr>
      </p:pic>
      <p:sp>
        <p:nvSpPr>
          <p:cNvPr id="4" name="Foliennummernplatzhalter 3">
            <a:extLst>
              <a:ext uri="{FF2B5EF4-FFF2-40B4-BE49-F238E27FC236}">
                <a16:creationId xmlns:a16="http://schemas.microsoft.com/office/drawing/2014/main" id="{5A09114A-E97C-46EA-8DB0-2C02A872F1FD}"/>
              </a:ext>
            </a:extLst>
          </p:cNvPr>
          <p:cNvSpPr>
            <a:spLocks noGrp="1"/>
          </p:cNvSpPr>
          <p:nvPr>
            <p:ph type="sldNum" sz="quarter" idx="10"/>
          </p:nvPr>
        </p:nvSpPr>
        <p:spPr/>
        <p:txBody>
          <a:bodyPr/>
          <a:lstStyle/>
          <a:p>
            <a:fld id="{9BBAE405-9238-4745-AB75-58013C9D9462}" type="slidenum">
              <a:rPr lang="de-DE" smtClean="0"/>
              <a:t>22</a:t>
            </a:fld>
            <a:endParaRPr lang="de-DE" dirty="0"/>
          </a:p>
        </p:txBody>
      </p:sp>
    </p:spTree>
    <p:extLst>
      <p:ext uri="{BB962C8B-B14F-4D97-AF65-F5344CB8AC3E}">
        <p14:creationId xmlns:p14="http://schemas.microsoft.com/office/powerpoint/2010/main" val="3948491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BFD911-9AA5-445D-9A85-46D4694C382A}"/>
              </a:ext>
            </a:extLst>
          </p:cNvPr>
          <p:cNvSpPr>
            <a:spLocks noGrp="1"/>
          </p:cNvSpPr>
          <p:nvPr>
            <p:ph type="title"/>
          </p:nvPr>
        </p:nvSpPr>
        <p:spPr/>
        <p:txBody>
          <a:bodyPr/>
          <a:lstStyle/>
          <a:p>
            <a:r>
              <a:rPr lang="de-DE" dirty="0"/>
              <a:t>Detail: Gelände</a:t>
            </a:r>
          </a:p>
        </p:txBody>
      </p:sp>
      <p:pic>
        <p:nvPicPr>
          <p:cNvPr id="6" name="Inhaltsplatzhalter 5">
            <a:extLst>
              <a:ext uri="{FF2B5EF4-FFF2-40B4-BE49-F238E27FC236}">
                <a16:creationId xmlns:a16="http://schemas.microsoft.com/office/drawing/2014/main" id="{0F6E0649-CA2E-4EC7-8B33-7D83308C9D0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E2EB02B5-6BF7-4E55-923A-5A9F2C62AA14}"/>
              </a:ext>
            </a:extLst>
          </p:cNvPr>
          <p:cNvSpPr>
            <a:spLocks noGrp="1"/>
          </p:cNvSpPr>
          <p:nvPr>
            <p:ph type="sldNum" sz="quarter" idx="10"/>
          </p:nvPr>
        </p:nvSpPr>
        <p:spPr/>
        <p:txBody>
          <a:bodyPr/>
          <a:lstStyle/>
          <a:p>
            <a:fld id="{9BBAE405-9238-4745-AB75-58013C9D9462}" type="slidenum">
              <a:rPr lang="de-DE" smtClean="0"/>
              <a:t>23</a:t>
            </a:fld>
            <a:endParaRPr lang="de-DE" dirty="0"/>
          </a:p>
        </p:txBody>
      </p:sp>
    </p:spTree>
    <p:extLst>
      <p:ext uri="{BB962C8B-B14F-4D97-AF65-F5344CB8AC3E}">
        <p14:creationId xmlns:p14="http://schemas.microsoft.com/office/powerpoint/2010/main" val="228395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A8555C-E489-401F-8BC4-80FFA7F326E3}"/>
              </a:ext>
            </a:extLst>
          </p:cNvPr>
          <p:cNvSpPr>
            <a:spLocks noGrp="1"/>
          </p:cNvSpPr>
          <p:nvPr>
            <p:ph type="title"/>
          </p:nvPr>
        </p:nvSpPr>
        <p:spPr/>
        <p:txBody>
          <a:bodyPr/>
          <a:lstStyle/>
          <a:p>
            <a:r>
              <a:rPr lang="de-DE" dirty="0"/>
              <a:t>Detail: Gelände</a:t>
            </a:r>
          </a:p>
        </p:txBody>
      </p:sp>
      <p:pic>
        <p:nvPicPr>
          <p:cNvPr id="6" name="Inhaltsplatzhalter 5">
            <a:extLst>
              <a:ext uri="{FF2B5EF4-FFF2-40B4-BE49-F238E27FC236}">
                <a16:creationId xmlns:a16="http://schemas.microsoft.com/office/drawing/2014/main" id="{9305C4C6-3015-448D-8757-6E701D9A84A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CF6B7FBF-182E-411A-A875-0628010A5E27}"/>
              </a:ext>
            </a:extLst>
          </p:cNvPr>
          <p:cNvSpPr>
            <a:spLocks noGrp="1"/>
          </p:cNvSpPr>
          <p:nvPr>
            <p:ph type="sldNum" sz="quarter" idx="10"/>
          </p:nvPr>
        </p:nvSpPr>
        <p:spPr/>
        <p:txBody>
          <a:bodyPr/>
          <a:lstStyle/>
          <a:p>
            <a:fld id="{9BBAE405-9238-4745-AB75-58013C9D9462}" type="slidenum">
              <a:rPr lang="de-DE" smtClean="0"/>
              <a:t>24</a:t>
            </a:fld>
            <a:endParaRPr lang="de-DE" dirty="0"/>
          </a:p>
        </p:txBody>
      </p:sp>
    </p:spTree>
    <p:extLst>
      <p:ext uri="{BB962C8B-B14F-4D97-AF65-F5344CB8AC3E}">
        <p14:creationId xmlns:p14="http://schemas.microsoft.com/office/powerpoint/2010/main" val="4140003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2A3DC2-7B1F-4B39-95E3-599C8641BEFC}"/>
              </a:ext>
            </a:extLst>
          </p:cNvPr>
          <p:cNvSpPr>
            <a:spLocks noGrp="1"/>
          </p:cNvSpPr>
          <p:nvPr>
            <p:ph type="title"/>
          </p:nvPr>
        </p:nvSpPr>
        <p:spPr/>
        <p:txBody>
          <a:bodyPr/>
          <a:lstStyle/>
          <a:p>
            <a:r>
              <a:rPr lang="de-DE" dirty="0"/>
              <a:t>Detail: Türrahmen und Fußboden</a:t>
            </a:r>
          </a:p>
        </p:txBody>
      </p:sp>
      <p:pic>
        <p:nvPicPr>
          <p:cNvPr id="6" name="Inhaltsplatzhalter 5">
            <a:extLst>
              <a:ext uri="{FF2B5EF4-FFF2-40B4-BE49-F238E27FC236}">
                <a16:creationId xmlns:a16="http://schemas.microsoft.com/office/drawing/2014/main" id="{CD43060E-9928-4FD5-97DC-396F58B6C71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84B86EA2-CF0F-4A74-921B-1BAF743E4A54}"/>
              </a:ext>
            </a:extLst>
          </p:cNvPr>
          <p:cNvSpPr>
            <a:spLocks noGrp="1"/>
          </p:cNvSpPr>
          <p:nvPr>
            <p:ph type="sldNum" sz="quarter" idx="10"/>
          </p:nvPr>
        </p:nvSpPr>
        <p:spPr/>
        <p:txBody>
          <a:bodyPr/>
          <a:lstStyle/>
          <a:p>
            <a:fld id="{9BBAE405-9238-4745-AB75-58013C9D9462}" type="slidenum">
              <a:rPr lang="de-DE" smtClean="0"/>
              <a:t>25</a:t>
            </a:fld>
            <a:endParaRPr lang="de-DE" dirty="0"/>
          </a:p>
        </p:txBody>
      </p:sp>
    </p:spTree>
    <p:extLst>
      <p:ext uri="{BB962C8B-B14F-4D97-AF65-F5344CB8AC3E}">
        <p14:creationId xmlns:p14="http://schemas.microsoft.com/office/powerpoint/2010/main" val="4047993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45392C-F600-4170-9790-E663F711850F}"/>
              </a:ext>
            </a:extLst>
          </p:cNvPr>
          <p:cNvSpPr>
            <a:spLocks noGrp="1"/>
          </p:cNvSpPr>
          <p:nvPr>
            <p:ph type="title"/>
          </p:nvPr>
        </p:nvSpPr>
        <p:spPr/>
        <p:txBody>
          <a:bodyPr/>
          <a:lstStyle/>
          <a:p>
            <a:r>
              <a:rPr lang="de-DE" dirty="0"/>
              <a:t>Detail: Dach</a:t>
            </a:r>
          </a:p>
        </p:txBody>
      </p:sp>
      <p:pic>
        <p:nvPicPr>
          <p:cNvPr id="6" name="Inhaltsplatzhalter 5">
            <a:extLst>
              <a:ext uri="{FF2B5EF4-FFF2-40B4-BE49-F238E27FC236}">
                <a16:creationId xmlns:a16="http://schemas.microsoft.com/office/drawing/2014/main" id="{BE477281-B42C-42F2-ADC5-80860E8FBFD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17F7DAB2-E941-4172-B734-C52B6E099F31}"/>
              </a:ext>
            </a:extLst>
          </p:cNvPr>
          <p:cNvSpPr>
            <a:spLocks noGrp="1"/>
          </p:cNvSpPr>
          <p:nvPr>
            <p:ph type="sldNum" sz="quarter" idx="10"/>
          </p:nvPr>
        </p:nvSpPr>
        <p:spPr/>
        <p:txBody>
          <a:bodyPr/>
          <a:lstStyle/>
          <a:p>
            <a:fld id="{9BBAE405-9238-4745-AB75-58013C9D9462}" type="slidenum">
              <a:rPr lang="de-DE" smtClean="0"/>
              <a:t>26</a:t>
            </a:fld>
            <a:endParaRPr lang="de-DE" dirty="0"/>
          </a:p>
        </p:txBody>
      </p:sp>
    </p:spTree>
    <p:extLst>
      <p:ext uri="{BB962C8B-B14F-4D97-AF65-F5344CB8AC3E}">
        <p14:creationId xmlns:p14="http://schemas.microsoft.com/office/powerpoint/2010/main" val="4101452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B8421D-C7EA-454A-BB18-0FFEB1C0680D}"/>
              </a:ext>
            </a:extLst>
          </p:cNvPr>
          <p:cNvSpPr>
            <a:spLocks noGrp="1"/>
          </p:cNvSpPr>
          <p:nvPr>
            <p:ph type="title"/>
          </p:nvPr>
        </p:nvSpPr>
        <p:spPr/>
        <p:txBody>
          <a:bodyPr/>
          <a:lstStyle/>
          <a:p>
            <a:r>
              <a:rPr lang="de-DE" dirty="0"/>
              <a:t>Detail: Dach</a:t>
            </a:r>
          </a:p>
        </p:txBody>
      </p:sp>
      <p:pic>
        <p:nvPicPr>
          <p:cNvPr id="6" name="Inhaltsplatzhalter 5">
            <a:extLst>
              <a:ext uri="{FF2B5EF4-FFF2-40B4-BE49-F238E27FC236}">
                <a16:creationId xmlns:a16="http://schemas.microsoft.com/office/drawing/2014/main" id="{624F3FE1-48D9-4FD2-909E-A5FB018C3E2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CDBF690E-CA4E-4158-9AE3-A1DF77DA8148}"/>
              </a:ext>
            </a:extLst>
          </p:cNvPr>
          <p:cNvSpPr>
            <a:spLocks noGrp="1"/>
          </p:cNvSpPr>
          <p:nvPr>
            <p:ph type="sldNum" sz="quarter" idx="10"/>
          </p:nvPr>
        </p:nvSpPr>
        <p:spPr/>
        <p:txBody>
          <a:bodyPr/>
          <a:lstStyle/>
          <a:p>
            <a:fld id="{9BBAE405-9238-4745-AB75-58013C9D9462}" type="slidenum">
              <a:rPr lang="de-DE" smtClean="0"/>
              <a:t>27</a:t>
            </a:fld>
            <a:endParaRPr lang="de-DE" dirty="0"/>
          </a:p>
        </p:txBody>
      </p:sp>
    </p:spTree>
    <p:extLst>
      <p:ext uri="{BB962C8B-B14F-4D97-AF65-F5344CB8AC3E}">
        <p14:creationId xmlns:p14="http://schemas.microsoft.com/office/powerpoint/2010/main" val="3845347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757D17-0181-478B-8516-036D17E47F1E}"/>
              </a:ext>
            </a:extLst>
          </p:cNvPr>
          <p:cNvSpPr>
            <a:spLocks noGrp="1"/>
          </p:cNvSpPr>
          <p:nvPr>
            <p:ph type="title"/>
          </p:nvPr>
        </p:nvSpPr>
        <p:spPr/>
        <p:txBody>
          <a:bodyPr/>
          <a:lstStyle/>
          <a:p>
            <a:r>
              <a:rPr lang="de-DE" dirty="0"/>
              <a:t>Detail: Innenhof</a:t>
            </a:r>
          </a:p>
        </p:txBody>
      </p:sp>
      <p:pic>
        <p:nvPicPr>
          <p:cNvPr id="6" name="Inhaltsplatzhalter 5">
            <a:extLst>
              <a:ext uri="{FF2B5EF4-FFF2-40B4-BE49-F238E27FC236}">
                <a16:creationId xmlns:a16="http://schemas.microsoft.com/office/drawing/2014/main" id="{307D1166-A243-4873-93F6-5E83679C756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0336E0C7-0556-43C4-8CDC-957D9D356B4E}"/>
              </a:ext>
            </a:extLst>
          </p:cNvPr>
          <p:cNvSpPr>
            <a:spLocks noGrp="1"/>
          </p:cNvSpPr>
          <p:nvPr>
            <p:ph type="sldNum" sz="quarter" idx="10"/>
          </p:nvPr>
        </p:nvSpPr>
        <p:spPr/>
        <p:txBody>
          <a:bodyPr/>
          <a:lstStyle/>
          <a:p>
            <a:fld id="{9BBAE405-9238-4745-AB75-58013C9D9462}" type="slidenum">
              <a:rPr lang="de-DE" smtClean="0"/>
              <a:t>28</a:t>
            </a:fld>
            <a:endParaRPr lang="de-DE" dirty="0"/>
          </a:p>
        </p:txBody>
      </p:sp>
    </p:spTree>
    <p:extLst>
      <p:ext uri="{BB962C8B-B14F-4D97-AF65-F5344CB8AC3E}">
        <p14:creationId xmlns:p14="http://schemas.microsoft.com/office/powerpoint/2010/main" val="3866336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757D17-0181-478B-8516-036D17E47F1E}"/>
              </a:ext>
            </a:extLst>
          </p:cNvPr>
          <p:cNvSpPr>
            <a:spLocks noGrp="1"/>
          </p:cNvSpPr>
          <p:nvPr>
            <p:ph type="title"/>
          </p:nvPr>
        </p:nvSpPr>
        <p:spPr/>
        <p:txBody>
          <a:bodyPr/>
          <a:lstStyle/>
          <a:p>
            <a:r>
              <a:rPr lang="de-DE" dirty="0"/>
              <a:t>Detail: Innenhof</a:t>
            </a:r>
          </a:p>
        </p:txBody>
      </p:sp>
      <p:sp>
        <p:nvSpPr>
          <p:cNvPr id="4" name="Foliennummernplatzhalter 3">
            <a:extLst>
              <a:ext uri="{FF2B5EF4-FFF2-40B4-BE49-F238E27FC236}">
                <a16:creationId xmlns:a16="http://schemas.microsoft.com/office/drawing/2014/main" id="{0336E0C7-0556-43C4-8CDC-957D9D356B4E}"/>
              </a:ext>
            </a:extLst>
          </p:cNvPr>
          <p:cNvSpPr>
            <a:spLocks noGrp="1"/>
          </p:cNvSpPr>
          <p:nvPr>
            <p:ph type="sldNum" sz="quarter" idx="10"/>
          </p:nvPr>
        </p:nvSpPr>
        <p:spPr/>
        <p:txBody>
          <a:bodyPr/>
          <a:lstStyle/>
          <a:p>
            <a:fld id="{9BBAE405-9238-4745-AB75-58013C9D9462}" type="slidenum">
              <a:rPr lang="de-DE" smtClean="0"/>
              <a:t>29</a:t>
            </a:fld>
            <a:endParaRPr lang="de-DE" dirty="0"/>
          </a:p>
        </p:txBody>
      </p:sp>
      <p:pic>
        <p:nvPicPr>
          <p:cNvPr id="6" name="Inhaltsplatzhalter 5">
            <a:extLst>
              <a:ext uri="{FF2B5EF4-FFF2-40B4-BE49-F238E27FC236}">
                <a16:creationId xmlns:a16="http://schemas.microsoft.com/office/drawing/2014/main" id="{2DD75CDD-D0E8-4A55-B520-5A4EBC503A9B}"/>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1405319" y="2339975"/>
            <a:ext cx="7054087" cy="3960813"/>
          </a:xfrm>
        </p:spPr>
      </p:pic>
    </p:spTree>
    <p:extLst>
      <p:ext uri="{BB962C8B-B14F-4D97-AF65-F5344CB8AC3E}">
        <p14:creationId xmlns:p14="http://schemas.microsoft.com/office/powerpoint/2010/main" val="3492386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C653B6-4DD7-4509-9E0F-A0257278BC2B}"/>
              </a:ext>
            </a:extLst>
          </p:cNvPr>
          <p:cNvSpPr>
            <a:spLocks noGrp="1"/>
          </p:cNvSpPr>
          <p:nvPr>
            <p:ph type="title"/>
          </p:nvPr>
        </p:nvSpPr>
        <p:spPr/>
        <p:txBody>
          <a:bodyPr/>
          <a:lstStyle/>
          <a:p>
            <a:r>
              <a:rPr lang="de-DE" dirty="0" err="1"/>
              <a:t>Bavariathek</a:t>
            </a:r>
            <a:endParaRPr lang="de-DE" dirty="0"/>
          </a:p>
        </p:txBody>
      </p:sp>
      <p:sp>
        <p:nvSpPr>
          <p:cNvPr id="3" name="Inhaltsplatzhalter 2">
            <a:extLst>
              <a:ext uri="{FF2B5EF4-FFF2-40B4-BE49-F238E27FC236}">
                <a16:creationId xmlns:a16="http://schemas.microsoft.com/office/drawing/2014/main" id="{09416DF4-0C71-428E-87BD-F64DD30D394B}"/>
              </a:ext>
            </a:extLst>
          </p:cNvPr>
          <p:cNvSpPr>
            <a:spLocks noGrp="1"/>
          </p:cNvSpPr>
          <p:nvPr>
            <p:ph sz="half" idx="1"/>
          </p:nvPr>
        </p:nvSpPr>
        <p:spPr/>
        <p:txBody>
          <a:bodyPr>
            <a:normAutofit lnSpcReduction="10000"/>
          </a:bodyPr>
          <a:lstStyle/>
          <a:p>
            <a:pPr indent="0"/>
            <a:endParaRPr lang="de-DE" dirty="0"/>
          </a:p>
          <a:p>
            <a:pPr>
              <a:buFontTx/>
              <a:buChar char="-"/>
            </a:pPr>
            <a:r>
              <a:rPr lang="de-DE" dirty="0"/>
              <a:t>Medienarchiv mit digitalisierten historischen Beständen </a:t>
            </a:r>
          </a:p>
          <a:p>
            <a:pPr indent="0"/>
            <a:endParaRPr lang="de-DE" dirty="0"/>
          </a:p>
          <a:p>
            <a:pPr>
              <a:buFontTx/>
              <a:buChar char="-"/>
            </a:pPr>
            <a:r>
              <a:rPr lang="de-DE" dirty="0"/>
              <a:t>attraktives Online-Angebot, das das Museum immer und überall zugänglich macht </a:t>
            </a:r>
          </a:p>
          <a:p>
            <a:pPr>
              <a:buFontTx/>
              <a:buChar char="-"/>
            </a:pPr>
            <a:endParaRPr lang="de-DE" dirty="0"/>
          </a:p>
          <a:p>
            <a:pPr>
              <a:buFontTx/>
              <a:buChar char="-"/>
            </a:pPr>
            <a:endParaRPr lang="de-DE" dirty="0"/>
          </a:p>
          <a:p>
            <a:pPr>
              <a:buFontTx/>
              <a:buChar char="-"/>
            </a:pPr>
            <a:r>
              <a:rPr lang="de-DE" dirty="0"/>
              <a:t>Primär medienpädagogisches Schulungszentrum</a:t>
            </a:r>
          </a:p>
          <a:p>
            <a:pPr indent="0"/>
            <a:endParaRPr lang="de-DE" dirty="0"/>
          </a:p>
          <a:p>
            <a:pPr indent="0"/>
            <a:endParaRPr lang="de-DE" dirty="0"/>
          </a:p>
          <a:p>
            <a:pPr indent="0"/>
            <a:r>
              <a:rPr lang="de-DE" dirty="0"/>
              <a:t>-  ein museums- und medienpädagogisches Programm, das interaktives und digitales Lernen fördert</a:t>
            </a:r>
          </a:p>
        </p:txBody>
      </p:sp>
      <p:sp>
        <p:nvSpPr>
          <p:cNvPr id="4" name="Foliennummernplatzhalter 3">
            <a:extLst>
              <a:ext uri="{FF2B5EF4-FFF2-40B4-BE49-F238E27FC236}">
                <a16:creationId xmlns:a16="http://schemas.microsoft.com/office/drawing/2014/main" id="{02562DC3-E1C6-4249-AF01-9CE67C1A5279}"/>
              </a:ext>
            </a:extLst>
          </p:cNvPr>
          <p:cNvSpPr>
            <a:spLocks noGrp="1"/>
          </p:cNvSpPr>
          <p:nvPr>
            <p:ph type="sldNum" sz="quarter" idx="10"/>
          </p:nvPr>
        </p:nvSpPr>
        <p:spPr/>
        <p:txBody>
          <a:bodyPr/>
          <a:lstStyle/>
          <a:p>
            <a:fld id="{9BBAE405-9238-4745-AB75-58013C9D9462}" type="slidenum">
              <a:rPr lang="de-DE" smtClean="0"/>
              <a:t>3</a:t>
            </a:fld>
            <a:endParaRPr lang="de-DE" dirty="0"/>
          </a:p>
        </p:txBody>
      </p:sp>
    </p:spTree>
    <p:extLst>
      <p:ext uri="{BB962C8B-B14F-4D97-AF65-F5344CB8AC3E}">
        <p14:creationId xmlns:p14="http://schemas.microsoft.com/office/powerpoint/2010/main" val="902152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A83132-3AFB-45CC-B228-FDC12351D80F}"/>
              </a:ext>
            </a:extLst>
          </p:cNvPr>
          <p:cNvSpPr>
            <a:spLocks noGrp="1"/>
          </p:cNvSpPr>
          <p:nvPr>
            <p:ph type="title"/>
          </p:nvPr>
        </p:nvSpPr>
        <p:spPr/>
        <p:txBody>
          <a:bodyPr/>
          <a:lstStyle/>
          <a:p>
            <a:r>
              <a:rPr lang="de-DE" dirty="0" err="1"/>
              <a:t>Lessions</a:t>
            </a:r>
            <a:r>
              <a:rPr lang="de-DE" dirty="0"/>
              <a:t> </a:t>
            </a:r>
            <a:r>
              <a:rPr lang="de-DE" dirty="0" err="1"/>
              <a:t>Learned</a:t>
            </a:r>
            <a:endParaRPr lang="de-DE" dirty="0"/>
          </a:p>
        </p:txBody>
      </p:sp>
      <p:sp>
        <p:nvSpPr>
          <p:cNvPr id="3" name="Inhaltsplatzhalter 2">
            <a:extLst>
              <a:ext uri="{FF2B5EF4-FFF2-40B4-BE49-F238E27FC236}">
                <a16:creationId xmlns:a16="http://schemas.microsoft.com/office/drawing/2014/main" id="{19ECCC3E-4E7C-4695-924F-BFC313128CE4}"/>
              </a:ext>
            </a:extLst>
          </p:cNvPr>
          <p:cNvSpPr>
            <a:spLocks noGrp="1"/>
          </p:cNvSpPr>
          <p:nvPr>
            <p:ph sz="half" idx="1"/>
          </p:nvPr>
        </p:nvSpPr>
        <p:spPr/>
        <p:txBody>
          <a:bodyPr/>
          <a:lstStyle/>
          <a:p>
            <a:pPr>
              <a:buFontTx/>
              <a:buChar char="-"/>
            </a:pPr>
            <a:endParaRPr lang="de-DE" dirty="0"/>
          </a:p>
          <a:p>
            <a:pPr>
              <a:buFontTx/>
              <a:buChar char="-"/>
            </a:pPr>
            <a:r>
              <a:rPr lang="de-DE" dirty="0"/>
              <a:t>Kooperatives Arbeiten mit Blender</a:t>
            </a:r>
          </a:p>
          <a:p>
            <a:pPr>
              <a:buFontTx/>
              <a:buChar char="-"/>
            </a:pPr>
            <a:endParaRPr lang="de-DE" dirty="0"/>
          </a:p>
          <a:p>
            <a:pPr>
              <a:buFontTx/>
              <a:buChar char="-"/>
            </a:pPr>
            <a:endParaRPr lang="de-DE" dirty="0"/>
          </a:p>
          <a:p>
            <a:pPr>
              <a:buFontTx/>
              <a:buChar char="-"/>
            </a:pPr>
            <a:r>
              <a:rPr lang="de-DE" dirty="0"/>
              <a:t>Zeiteinteilung + Einarbeitung in das Kartenmaterial</a:t>
            </a:r>
          </a:p>
          <a:p>
            <a:pPr>
              <a:buFontTx/>
              <a:buChar char="-"/>
            </a:pPr>
            <a:endParaRPr lang="de-DE" dirty="0"/>
          </a:p>
          <a:p>
            <a:pPr>
              <a:buFontTx/>
              <a:buChar char="-"/>
            </a:pPr>
            <a:endParaRPr lang="de-DE" dirty="0"/>
          </a:p>
          <a:p>
            <a:pPr>
              <a:buFontTx/>
              <a:buChar char="-"/>
            </a:pPr>
            <a:r>
              <a:rPr lang="de-DE" dirty="0"/>
              <a:t>Einschränkungen von Blender bei architektonischen Projekten</a:t>
            </a:r>
          </a:p>
        </p:txBody>
      </p:sp>
      <p:sp>
        <p:nvSpPr>
          <p:cNvPr id="4" name="Foliennummernplatzhalter 3">
            <a:extLst>
              <a:ext uri="{FF2B5EF4-FFF2-40B4-BE49-F238E27FC236}">
                <a16:creationId xmlns:a16="http://schemas.microsoft.com/office/drawing/2014/main" id="{07851B8D-BF52-4C5B-B782-7A3F64E00A54}"/>
              </a:ext>
            </a:extLst>
          </p:cNvPr>
          <p:cNvSpPr>
            <a:spLocks noGrp="1"/>
          </p:cNvSpPr>
          <p:nvPr>
            <p:ph type="sldNum" sz="quarter" idx="10"/>
          </p:nvPr>
        </p:nvSpPr>
        <p:spPr/>
        <p:txBody>
          <a:bodyPr/>
          <a:lstStyle/>
          <a:p>
            <a:fld id="{9BBAE405-9238-4745-AB75-58013C9D9462}" type="slidenum">
              <a:rPr lang="de-DE" smtClean="0"/>
              <a:t>30</a:t>
            </a:fld>
            <a:endParaRPr lang="de-DE" dirty="0"/>
          </a:p>
        </p:txBody>
      </p:sp>
    </p:spTree>
    <p:extLst>
      <p:ext uri="{BB962C8B-B14F-4D97-AF65-F5344CB8AC3E}">
        <p14:creationId xmlns:p14="http://schemas.microsoft.com/office/powerpoint/2010/main" val="788921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166131-8E08-4373-A06B-483BA0C4DA2B}"/>
              </a:ext>
            </a:extLst>
          </p:cNvPr>
          <p:cNvSpPr>
            <a:spLocks noGrp="1"/>
          </p:cNvSpPr>
          <p:nvPr>
            <p:ph type="title"/>
          </p:nvPr>
        </p:nvSpPr>
        <p:spPr/>
        <p:txBody>
          <a:bodyPr/>
          <a:lstStyle/>
          <a:p>
            <a:r>
              <a:rPr lang="de-DE" dirty="0" err="1"/>
              <a:t>Related</a:t>
            </a:r>
            <a:r>
              <a:rPr lang="de-DE" dirty="0"/>
              <a:t> Work</a:t>
            </a:r>
          </a:p>
        </p:txBody>
      </p:sp>
      <p:sp>
        <p:nvSpPr>
          <p:cNvPr id="3" name="Inhaltsplatzhalter 2">
            <a:extLst>
              <a:ext uri="{FF2B5EF4-FFF2-40B4-BE49-F238E27FC236}">
                <a16:creationId xmlns:a16="http://schemas.microsoft.com/office/drawing/2014/main" id="{69EF3C07-DCC3-4FE3-AB4E-68EDBF88D675}"/>
              </a:ext>
            </a:extLst>
          </p:cNvPr>
          <p:cNvSpPr>
            <a:spLocks noGrp="1"/>
          </p:cNvSpPr>
          <p:nvPr>
            <p:ph sz="half" idx="1"/>
          </p:nvPr>
        </p:nvSpPr>
        <p:spPr/>
        <p:txBody>
          <a:bodyPr/>
          <a:lstStyle/>
          <a:p>
            <a:pPr>
              <a:buFont typeface="Arial" panose="020B0604020202020204" pitchFamily="34" charset="0"/>
              <a:buChar char="•"/>
            </a:pPr>
            <a:r>
              <a:rPr lang="de-DE" dirty="0"/>
              <a:t>Eckel und </a:t>
            </a:r>
            <a:r>
              <a:rPr lang="de-DE" dirty="0" err="1"/>
              <a:t>Beckhaus</a:t>
            </a:r>
            <a:r>
              <a:rPr lang="de-DE" dirty="0"/>
              <a:t>. 2001.   </a:t>
            </a:r>
            <a:r>
              <a:rPr lang="de-DE" dirty="0" err="1"/>
              <a:t>Exviz</a:t>
            </a:r>
            <a:r>
              <a:rPr lang="de-DE" dirty="0"/>
              <a:t>:  A virtual     </a:t>
            </a:r>
            <a:r>
              <a:rPr lang="de-DE" dirty="0" err="1"/>
              <a:t>exhibition</a:t>
            </a:r>
            <a:r>
              <a:rPr lang="de-DE" dirty="0"/>
              <a:t>  design  </a:t>
            </a:r>
            <a:r>
              <a:rPr lang="de-DE" dirty="0" err="1"/>
              <a:t>environment</a:t>
            </a:r>
            <a:r>
              <a:rPr lang="de-DE" dirty="0"/>
              <a:t>.</a:t>
            </a:r>
          </a:p>
          <a:p>
            <a:pPr lvl="1">
              <a:buFont typeface="Arial" panose="020B0604020202020204" pitchFamily="34" charset="0"/>
              <a:buChar char="•"/>
            </a:pPr>
            <a:r>
              <a:rPr lang="de-DE" dirty="0"/>
              <a:t>Planungstool Kunstmuseum Köln</a:t>
            </a:r>
          </a:p>
          <a:p>
            <a:pPr>
              <a:buFont typeface="Arial" panose="020B0604020202020204" pitchFamily="34" charset="0"/>
              <a:buChar char="•"/>
            </a:pPr>
            <a:endParaRPr lang="de-DE" dirty="0"/>
          </a:p>
          <a:p>
            <a:pPr>
              <a:buFont typeface="Arial" panose="020B0604020202020204" pitchFamily="34" charset="0"/>
              <a:buChar char="•"/>
            </a:pPr>
            <a:r>
              <a:rPr lang="en-US" dirty="0"/>
              <a:t>Patel et. al. 2003. </a:t>
            </a:r>
            <a:r>
              <a:rPr lang="en-US" dirty="0" err="1"/>
              <a:t>Digitisation</a:t>
            </a:r>
            <a:r>
              <a:rPr lang="en-US" dirty="0"/>
              <a:t> to presentation-</a:t>
            </a:r>
          </a:p>
          <a:p>
            <a:pPr indent="0"/>
            <a:r>
              <a:rPr lang="en-US" dirty="0"/>
              <a:t>building virtual museum exhibitions.</a:t>
            </a:r>
          </a:p>
          <a:p>
            <a:pPr lvl="1">
              <a:buFont typeface="Arial" panose="020B0604020202020204" pitchFamily="34" charset="0"/>
              <a:buChar char="•"/>
            </a:pPr>
            <a:r>
              <a:rPr lang="en-US" dirty="0"/>
              <a:t>Workflow </a:t>
            </a:r>
            <a:r>
              <a:rPr lang="en-US" dirty="0" err="1"/>
              <a:t>bei</a:t>
            </a:r>
            <a:r>
              <a:rPr lang="en-US" dirty="0"/>
              <a:t> </a:t>
            </a:r>
            <a:r>
              <a:rPr lang="en-US" dirty="0" err="1"/>
              <a:t>Digitalisierung</a:t>
            </a:r>
            <a:r>
              <a:rPr lang="en-US" dirty="0"/>
              <a:t> </a:t>
            </a:r>
          </a:p>
          <a:p>
            <a:endParaRPr lang="en-US" dirty="0"/>
          </a:p>
          <a:p>
            <a:pPr marL="342900">
              <a:buFont typeface="Arial" panose="020B0604020202020204" pitchFamily="34" charset="0"/>
              <a:buChar char="•"/>
            </a:pPr>
            <a:r>
              <a:rPr lang="en-US" dirty="0" err="1"/>
              <a:t>Lepouras</a:t>
            </a:r>
            <a:r>
              <a:rPr lang="en-US" dirty="0"/>
              <a:t> and </a:t>
            </a:r>
            <a:r>
              <a:rPr lang="en-US" dirty="0" err="1"/>
              <a:t>Vassilakis</a:t>
            </a:r>
            <a:r>
              <a:rPr lang="en-US" dirty="0"/>
              <a:t>. 2004.  </a:t>
            </a:r>
            <a:r>
              <a:rPr lang="en-US" dirty="0" err="1"/>
              <a:t>Virtualmuseums</a:t>
            </a:r>
            <a:r>
              <a:rPr lang="en-US" dirty="0"/>
              <a:t>  for  all. </a:t>
            </a:r>
          </a:p>
          <a:p>
            <a:pPr marL="1085850" lvl="1">
              <a:buFont typeface="Arial" panose="020B0604020202020204" pitchFamily="34" charset="0"/>
              <a:buChar char="•"/>
            </a:pPr>
            <a:r>
              <a:rPr lang="en-US" dirty="0"/>
              <a:t>Integration von Game Engine </a:t>
            </a:r>
          </a:p>
          <a:p>
            <a:pPr marL="1085850" lvl="1">
              <a:buFont typeface="Arial" panose="020B0604020202020204" pitchFamily="34" charset="0"/>
              <a:buChar char="•"/>
            </a:pPr>
            <a:r>
              <a:rPr lang="en-US" dirty="0" err="1"/>
              <a:t>Interaktivität</a:t>
            </a:r>
            <a:r>
              <a:rPr lang="en-US" dirty="0"/>
              <a:t> </a:t>
            </a:r>
          </a:p>
          <a:p>
            <a:pPr marL="1085850" lvl="1">
              <a:buFont typeface="Arial" panose="020B0604020202020204" pitchFamily="34" charset="0"/>
              <a:buChar char="•"/>
            </a:pPr>
            <a:endParaRPr lang="en-US" dirty="0"/>
          </a:p>
          <a:p>
            <a:pPr marL="1085850" lvl="1">
              <a:buFont typeface="Arial" panose="020B0604020202020204" pitchFamily="34" charset="0"/>
              <a:buChar char="•"/>
            </a:pPr>
            <a:endParaRPr lang="en-US" dirty="0"/>
          </a:p>
          <a:p>
            <a:pPr lvl="1">
              <a:buFont typeface="Arial" panose="020B0604020202020204" pitchFamily="34" charset="0"/>
              <a:buChar char="•"/>
            </a:pPr>
            <a:endParaRPr lang="de-DE" dirty="0"/>
          </a:p>
        </p:txBody>
      </p:sp>
      <p:sp>
        <p:nvSpPr>
          <p:cNvPr id="4" name="Foliennummernplatzhalter 3">
            <a:extLst>
              <a:ext uri="{FF2B5EF4-FFF2-40B4-BE49-F238E27FC236}">
                <a16:creationId xmlns:a16="http://schemas.microsoft.com/office/drawing/2014/main" id="{23DEC84A-71BE-49B8-B59E-7E8A748F6959}"/>
              </a:ext>
            </a:extLst>
          </p:cNvPr>
          <p:cNvSpPr>
            <a:spLocks noGrp="1"/>
          </p:cNvSpPr>
          <p:nvPr>
            <p:ph type="sldNum" sz="quarter" idx="10"/>
          </p:nvPr>
        </p:nvSpPr>
        <p:spPr/>
        <p:txBody>
          <a:bodyPr/>
          <a:lstStyle/>
          <a:p>
            <a:fld id="{9BBAE405-9238-4745-AB75-58013C9D9462}" type="slidenum">
              <a:rPr lang="de-DE" smtClean="0"/>
              <a:t>31</a:t>
            </a:fld>
            <a:endParaRPr lang="de-DE" dirty="0"/>
          </a:p>
        </p:txBody>
      </p:sp>
    </p:spTree>
    <p:extLst>
      <p:ext uri="{BB962C8B-B14F-4D97-AF65-F5344CB8AC3E}">
        <p14:creationId xmlns:p14="http://schemas.microsoft.com/office/powerpoint/2010/main" val="2170386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299201-A55E-42C4-9916-552749076320}"/>
              </a:ext>
            </a:extLst>
          </p:cNvPr>
          <p:cNvSpPr>
            <a:spLocks noGrp="1"/>
          </p:cNvSpPr>
          <p:nvPr>
            <p:ph type="title"/>
          </p:nvPr>
        </p:nvSpPr>
        <p:spPr/>
        <p:txBody>
          <a:bodyPr/>
          <a:lstStyle/>
          <a:p>
            <a:r>
              <a:rPr lang="de-DE" dirty="0"/>
              <a:t>Future Work</a:t>
            </a:r>
          </a:p>
        </p:txBody>
      </p:sp>
      <p:sp>
        <p:nvSpPr>
          <p:cNvPr id="4" name="Foliennummernplatzhalter 3">
            <a:extLst>
              <a:ext uri="{FF2B5EF4-FFF2-40B4-BE49-F238E27FC236}">
                <a16:creationId xmlns:a16="http://schemas.microsoft.com/office/drawing/2014/main" id="{999E4AAF-28D7-48E3-A156-B4C6E2793206}"/>
              </a:ext>
            </a:extLst>
          </p:cNvPr>
          <p:cNvSpPr>
            <a:spLocks noGrp="1"/>
          </p:cNvSpPr>
          <p:nvPr>
            <p:ph type="sldNum" sz="quarter" idx="10"/>
          </p:nvPr>
        </p:nvSpPr>
        <p:spPr/>
        <p:txBody>
          <a:bodyPr/>
          <a:lstStyle/>
          <a:p>
            <a:fld id="{9BBAE405-9238-4745-AB75-58013C9D9462}" type="slidenum">
              <a:rPr lang="de-DE" smtClean="0"/>
              <a:t>32</a:t>
            </a:fld>
            <a:endParaRPr lang="de-DE" dirty="0"/>
          </a:p>
        </p:txBody>
      </p:sp>
      <p:sp>
        <p:nvSpPr>
          <p:cNvPr id="5" name="Rechteck: abgerundete Ecken 4">
            <a:extLst>
              <a:ext uri="{FF2B5EF4-FFF2-40B4-BE49-F238E27FC236}">
                <a16:creationId xmlns:a16="http://schemas.microsoft.com/office/drawing/2014/main" id="{4986CB0A-C3FC-47A4-AE50-0E385AA49E59}"/>
              </a:ext>
            </a:extLst>
          </p:cNvPr>
          <p:cNvSpPr/>
          <p:nvPr/>
        </p:nvSpPr>
        <p:spPr>
          <a:xfrm>
            <a:off x="3845572" y="4729411"/>
            <a:ext cx="1440160" cy="631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Model</a:t>
            </a:r>
          </a:p>
        </p:txBody>
      </p:sp>
      <p:sp>
        <p:nvSpPr>
          <p:cNvPr id="6" name="Rechteck: abgerundete Ecken 5">
            <a:extLst>
              <a:ext uri="{FF2B5EF4-FFF2-40B4-BE49-F238E27FC236}">
                <a16:creationId xmlns:a16="http://schemas.microsoft.com/office/drawing/2014/main" id="{E749B35B-A2D4-4067-9430-2D08C59E734D}"/>
              </a:ext>
            </a:extLst>
          </p:cNvPr>
          <p:cNvSpPr/>
          <p:nvPr/>
        </p:nvSpPr>
        <p:spPr>
          <a:xfrm>
            <a:off x="2123728" y="3066733"/>
            <a:ext cx="1440160" cy="631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VR-Integration</a:t>
            </a:r>
          </a:p>
        </p:txBody>
      </p:sp>
      <p:sp>
        <p:nvSpPr>
          <p:cNvPr id="7" name="Rechteck: abgerundete Ecken 6">
            <a:extLst>
              <a:ext uri="{FF2B5EF4-FFF2-40B4-BE49-F238E27FC236}">
                <a16:creationId xmlns:a16="http://schemas.microsoft.com/office/drawing/2014/main" id="{FA7C7CBA-7CB5-4695-8B93-760E6154CBD2}"/>
              </a:ext>
            </a:extLst>
          </p:cNvPr>
          <p:cNvSpPr/>
          <p:nvPr/>
        </p:nvSpPr>
        <p:spPr>
          <a:xfrm>
            <a:off x="5562831" y="3056952"/>
            <a:ext cx="1440160" cy="631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Details</a:t>
            </a:r>
          </a:p>
        </p:txBody>
      </p:sp>
      <p:sp>
        <p:nvSpPr>
          <p:cNvPr id="8" name="Rechteck: abgerundete Ecken 7">
            <a:extLst>
              <a:ext uri="{FF2B5EF4-FFF2-40B4-BE49-F238E27FC236}">
                <a16:creationId xmlns:a16="http://schemas.microsoft.com/office/drawing/2014/main" id="{61D5BD19-B6EE-4527-981D-2EEE371A5094}"/>
              </a:ext>
            </a:extLst>
          </p:cNvPr>
          <p:cNvSpPr/>
          <p:nvPr/>
        </p:nvSpPr>
        <p:spPr>
          <a:xfrm>
            <a:off x="3846361" y="3066733"/>
            <a:ext cx="1440160" cy="631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Applikation</a:t>
            </a:r>
          </a:p>
        </p:txBody>
      </p:sp>
      <p:cxnSp>
        <p:nvCxnSpPr>
          <p:cNvPr id="12" name="Verbinder: gewinkelt 11">
            <a:extLst>
              <a:ext uri="{FF2B5EF4-FFF2-40B4-BE49-F238E27FC236}">
                <a16:creationId xmlns:a16="http://schemas.microsoft.com/office/drawing/2014/main" id="{57880884-1E49-441E-8790-90E27F74B2E3}"/>
              </a:ext>
            </a:extLst>
          </p:cNvPr>
          <p:cNvCxnSpPr>
            <a:stCxn id="5" idx="1"/>
            <a:endCxn id="6" idx="2"/>
          </p:cNvCxnSpPr>
          <p:nvPr/>
        </p:nvCxnSpPr>
        <p:spPr>
          <a:xfrm rot="10800000">
            <a:off x="2843808" y="3698389"/>
            <a:ext cx="1001764" cy="134685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Verbinder: gewinkelt 12">
            <a:extLst>
              <a:ext uri="{FF2B5EF4-FFF2-40B4-BE49-F238E27FC236}">
                <a16:creationId xmlns:a16="http://schemas.microsoft.com/office/drawing/2014/main" id="{04A808A8-AF47-4EF2-AB46-FB1365AEAA31}"/>
              </a:ext>
            </a:extLst>
          </p:cNvPr>
          <p:cNvCxnSpPr>
            <a:cxnSpLocks/>
            <a:stCxn id="5" idx="0"/>
            <a:endCxn id="8" idx="2"/>
          </p:cNvCxnSpPr>
          <p:nvPr/>
        </p:nvCxnSpPr>
        <p:spPr>
          <a:xfrm rot="5400000" flipH="1" flipV="1">
            <a:off x="4050535" y="4213506"/>
            <a:ext cx="1031022" cy="789"/>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Verbinder: gewinkelt 20">
            <a:extLst>
              <a:ext uri="{FF2B5EF4-FFF2-40B4-BE49-F238E27FC236}">
                <a16:creationId xmlns:a16="http://schemas.microsoft.com/office/drawing/2014/main" id="{A8E1A83E-0982-4315-9D10-C892B0E747F2}"/>
              </a:ext>
            </a:extLst>
          </p:cNvPr>
          <p:cNvCxnSpPr>
            <a:cxnSpLocks/>
            <a:stCxn id="5" idx="3"/>
            <a:endCxn id="7" idx="2"/>
          </p:cNvCxnSpPr>
          <p:nvPr/>
        </p:nvCxnSpPr>
        <p:spPr>
          <a:xfrm flipV="1">
            <a:off x="5285732" y="3688608"/>
            <a:ext cx="997179" cy="135663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Gerade Verbindung mit Pfeil 8">
            <a:extLst>
              <a:ext uri="{FF2B5EF4-FFF2-40B4-BE49-F238E27FC236}">
                <a16:creationId xmlns:a16="http://schemas.microsoft.com/office/drawing/2014/main" id="{015082F1-ACDC-402B-B7A9-E22C1C37684E}"/>
              </a:ext>
            </a:extLst>
          </p:cNvPr>
          <p:cNvCxnSpPr>
            <a:stCxn id="6" idx="3"/>
            <a:endCxn id="8" idx="1"/>
          </p:cNvCxnSpPr>
          <p:nvPr/>
        </p:nvCxnSpPr>
        <p:spPr>
          <a:xfrm>
            <a:off x="3563888" y="3382561"/>
            <a:ext cx="282473"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12896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4CE96B-FC2A-496D-BC8C-90C2156D62A5}"/>
              </a:ext>
            </a:extLst>
          </p:cNvPr>
          <p:cNvSpPr>
            <a:spLocks noGrp="1"/>
          </p:cNvSpPr>
          <p:nvPr>
            <p:ph type="title"/>
          </p:nvPr>
        </p:nvSpPr>
        <p:spPr/>
        <p:txBody>
          <a:bodyPr/>
          <a:lstStyle/>
          <a:p>
            <a:r>
              <a:rPr lang="de-DE" dirty="0"/>
              <a:t>VR-Integration + Applikation</a:t>
            </a:r>
          </a:p>
        </p:txBody>
      </p:sp>
      <p:sp>
        <p:nvSpPr>
          <p:cNvPr id="3" name="Inhaltsplatzhalter 2">
            <a:extLst>
              <a:ext uri="{FF2B5EF4-FFF2-40B4-BE49-F238E27FC236}">
                <a16:creationId xmlns:a16="http://schemas.microsoft.com/office/drawing/2014/main" id="{0FB8A94C-5279-4BDB-A456-87C34EE0B317}"/>
              </a:ext>
            </a:extLst>
          </p:cNvPr>
          <p:cNvSpPr>
            <a:spLocks noGrp="1"/>
          </p:cNvSpPr>
          <p:nvPr>
            <p:ph sz="half" idx="1"/>
          </p:nvPr>
        </p:nvSpPr>
        <p:spPr/>
        <p:txBody>
          <a:bodyPr/>
          <a:lstStyle/>
          <a:p>
            <a:pPr>
              <a:buFont typeface="Arial" panose="020B0604020202020204" pitchFamily="34" charset="0"/>
              <a:buChar char="•"/>
            </a:pPr>
            <a:endParaRPr lang="de-DE" dirty="0"/>
          </a:p>
          <a:p>
            <a:pPr>
              <a:buFont typeface="Arial" panose="020B0604020202020204" pitchFamily="34" charset="0"/>
              <a:buChar char="•"/>
            </a:pPr>
            <a:r>
              <a:rPr lang="de-DE" dirty="0"/>
              <a:t>Erstellung einer Anwendung </a:t>
            </a:r>
          </a:p>
          <a:p>
            <a:pPr>
              <a:buFont typeface="Arial" panose="020B0604020202020204" pitchFamily="34" charset="0"/>
              <a:buChar char="•"/>
            </a:pPr>
            <a:endParaRPr lang="de-DE" dirty="0"/>
          </a:p>
          <a:p>
            <a:pPr lvl="1">
              <a:buFont typeface="Arial" panose="020B0604020202020204" pitchFamily="34" charset="0"/>
              <a:buChar char="•"/>
            </a:pPr>
            <a:r>
              <a:rPr lang="de-DE" dirty="0"/>
              <a:t>VR Ausstellung</a:t>
            </a:r>
          </a:p>
          <a:p>
            <a:pPr lvl="1">
              <a:buFont typeface="Arial" panose="020B0604020202020204" pitchFamily="34" charset="0"/>
              <a:buChar char="•"/>
            </a:pPr>
            <a:endParaRPr lang="de-DE" dirty="0"/>
          </a:p>
          <a:p>
            <a:pPr lvl="1">
              <a:buFont typeface="Arial" panose="020B0604020202020204" pitchFamily="34" charset="0"/>
              <a:buChar char="•"/>
            </a:pPr>
            <a:r>
              <a:rPr lang="de-DE" dirty="0"/>
              <a:t>Planung und Gestaltung von Ausstellungen </a:t>
            </a:r>
          </a:p>
          <a:p>
            <a:pPr lvl="1">
              <a:buFont typeface="Arial" panose="020B0604020202020204" pitchFamily="34" charset="0"/>
              <a:buChar char="•"/>
            </a:pPr>
            <a:endParaRPr lang="de-DE" dirty="0"/>
          </a:p>
          <a:p>
            <a:pPr lvl="1">
              <a:buFont typeface="Arial" panose="020B0604020202020204" pitchFamily="34" charset="0"/>
              <a:buChar char="•"/>
            </a:pPr>
            <a:r>
              <a:rPr lang="de-DE" dirty="0"/>
              <a:t>Digitale Ausstellung auf einer Website </a:t>
            </a:r>
          </a:p>
        </p:txBody>
      </p:sp>
      <p:sp>
        <p:nvSpPr>
          <p:cNvPr id="4" name="Foliennummernplatzhalter 3">
            <a:extLst>
              <a:ext uri="{FF2B5EF4-FFF2-40B4-BE49-F238E27FC236}">
                <a16:creationId xmlns:a16="http://schemas.microsoft.com/office/drawing/2014/main" id="{719BC745-8AEE-4332-8F27-3191022759FF}"/>
              </a:ext>
            </a:extLst>
          </p:cNvPr>
          <p:cNvSpPr>
            <a:spLocks noGrp="1"/>
          </p:cNvSpPr>
          <p:nvPr>
            <p:ph type="sldNum" sz="quarter" idx="10"/>
          </p:nvPr>
        </p:nvSpPr>
        <p:spPr/>
        <p:txBody>
          <a:bodyPr/>
          <a:lstStyle/>
          <a:p>
            <a:fld id="{9BBAE405-9238-4745-AB75-58013C9D9462}" type="slidenum">
              <a:rPr lang="de-DE" smtClean="0"/>
              <a:t>33</a:t>
            </a:fld>
            <a:endParaRPr lang="de-DE" dirty="0"/>
          </a:p>
        </p:txBody>
      </p:sp>
    </p:spTree>
    <p:extLst>
      <p:ext uri="{BB962C8B-B14F-4D97-AF65-F5344CB8AC3E}">
        <p14:creationId xmlns:p14="http://schemas.microsoft.com/office/powerpoint/2010/main" val="3433363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AA8DB-C635-4120-B78B-82087FE0343D}"/>
              </a:ext>
            </a:extLst>
          </p:cNvPr>
          <p:cNvSpPr>
            <a:spLocks noGrp="1"/>
          </p:cNvSpPr>
          <p:nvPr>
            <p:ph type="title"/>
          </p:nvPr>
        </p:nvSpPr>
        <p:spPr/>
        <p:txBody>
          <a:bodyPr/>
          <a:lstStyle/>
          <a:p>
            <a:r>
              <a:rPr lang="de-DE" dirty="0"/>
              <a:t>Details</a:t>
            </a:r>
          </a:p>
        </p:txBody>
      </p:sp>
      <p:sp>
        <p:nvSpPr>
          <p:cNvPr id="3" name="Inhaltsplatzhalter 2">
            <a:extLst>
              <a:ext uri="{FF2B5EF4-FFF2-40B4-BE49-F238E27FC236}">
                <a16:creationId xmlns:a16="http://schemas.microsoft.com/office/drawing/2014/main" id="{F4309DAB-400D-4F4F-A14F-99726E9B8915}"/>
              </a:ext>
            </a:extLst>
          </p:cNvPr>
          <p:cNvSpPr>
            <a:spLocks noGrp="1"/>
          </p:cNvSpPr>
          <p:nvPr>
            <p:ph sz="half" idx="1"/>
          </p:nvPr>
        </p:nvSpPr>
        <p:spPr/>
        <p:txBody>
          <a:bodyPr/>
          <a:lstStyle/>
          <a:p>
            <a:pPr>
              <a:buFont typeface="Arial" panose="020B0604020202020204" pitchFamily="34" charset="0"/>
              <a:buChar char="•"/>
            </a:pPr>
            <a:r>
              <a:rPr lang="de-DE" dirty="0"/>
              <a:t>Weitere Detailarbeiten an Model </a:t>
            </a:r>
          </a:p>
          <a:p>
            <a:pPr>
              <a:buFont typeface="Arial" panose="020B0604020202020204" pitchFamily="34" charset="0"/>
              <a:buChar char="•"/>
            </a:pPr>
            <a:endParaRPr lang="de-DE" dirty="0"/>
          </a:p>
          <a:p>
            <a:pPr>
              <a:buFont typeface="Arial" panose="020B0604020202020204" pitchFamily="34" charset="0"/>
              <a:buChar char="•"/>
            </a:pPr>
            <a:r>
              <a:rPr lang="de-DE" dirty="0"/>
              <a:t>Innen-Ausstattung </a:t>
            </a:r>
          </a:p>
          <a:p>
            <a:pPr lvl="1">
              <a:buFont typeface="Arial" panose="020B0604020202020204" pitchFamily="34" charset="0"/>
              <a:buChar char="•"/>
            </a:pPr>
            <a:r>
              <a:rPr lang="de-DE" dirty="0"/>
              <a:t>Aktuell nur der Projektraum ausgestattet</a:t>
            </a:r>
          </a:p>
          <a:p>
            <a:pPr lvl="1">
              <a:buFont typeface="Arial" panose="020B0604020202020204" pitchFamily="34" charset="0"/>
              <a:buChar char="•"/>
            </a:pPr>
            <a:endParaRPr lang="de-DE" dirty="0"/>
          </a:p>
          <a:p>
            <a:pPr>
              <a:buFont typeface="Arial" panose="020B0604020202020204" pitchFamily="34" charset="0"/>
              <a:buChar char="•"/>
            </a:pPr>
            <a:r>
              <a:rPr lang="de-DE" dirty="0"/>
              <a:t>Verbesserung der verwendeten Materials </a:t>
            </a:r>
          </a:p>
          <a:p>
            <a:pPr>
              <a:buFont typeface="Arial" panose="020B0604020202020204" pitchFamily="34" charset="0"/>
              <a:buChar char="•"/>
            </a:pPr>
            <a:endParaRPr lang="de-DE" dirty="0"/>
          </a:p>
          <a:p>
            <a:pPr>
              <a:buFont typeface="Arial" panose="020B0604020202020204" pitchFamily="34" charset="0"/>
              <a:buChar char="•"/>
            </a:pPr>
            <a:r>
              <a:rPr lang="de-DE" dirty="0"/>
              <a:t>Verbesserung des Rendering </a:t>
            </a:r>
          </a:p>
          <a:p>
            <a:pPr lvl="1">
              <a:buFont typeface="Arial" panose="020B0604020202020204" pitchFamily="34" charset="0"/>
              <a:buChar char="•"/>
            </a:pPr>
            <a:r>
              <a:rPr lang="de-DE" dirty="0"/>
              <a:t>Zeit </a:t>
            </a:r>
          </a:p>
          <a:p>
            <a:pPr lvl="1">
              <a:buFont typeface="Arial" panose="020B0604020202020204" pitchFamily="34" charset="0"/>
              <a:buChar char="•"/>
            </a:pPr>
            <a:r>
              <a:rPr lang="de-DE" dirty="0"/>
              <a:t>Verfahren („</a:t>
            </a:r>
            <a:r>
              <a:rPr lang="de-DE" dirty="0" err="1"/>
              <a:t>Tile-Based</a:t>
            </a:r>
            <a:r>
              <a:rPr lang="de-DE" dirty="0"/>
              <a:t>“ Rendering vs. Image)  </a:t>
            </a:r>
          </a:p>
          <a:p>
            <a:pPr lvl="1">
              <a:buFont typeface="Arial" panose="020B0604020202020204" pitchFamily="34" charset="0"/>
              <a:buChar char="•"/>
            </a:pPr>
            <a:r>
              <a:rPr lang="de-DE" dirty="0"/>
              <a:t>Maschine </a:t>
            </a:r>
          </a:p>
        </p:txBody>
      </p:sp>
      <p:sp>
        <p:nvSpPr>
          <p:cNvPr id="4" name="Foliennummernplatzhalter 3">
            <a:extLst>
              <a:ext uri="{FF2B5EF4-FFF2-40B4-BE49-F238E27FC236}">
                <a16:creationId xmlns:a16="http://schemas.microsoft.com/office/drawing/2014/main" id="{59E78DA9-BC37-4ACD-B10C-E5A2234BD3EC}"/>
              </a:ext>
            </a:extLst>
          </p:cNvPr>
          <p:cNvSpPr>
            <a:spLocks noGrp="1"/>
          </p:cNvSpPr>
          <p:nvPr>
            <p:ph type="sldNum" sz="quarter" idx="10"/>
          </p:nvPr>
        </p:nvSpPr>
        <p:spPr/>
        <p:txBody>
          <a:bodyPr/>
          <a:lstStyle/>
          <a:p>
            <a:fld id="{9BBAE405-9238-4745-AB75-58013C9D9462}" type="slidenum">
              <a:rPr lang="de-DE" smtClean="0"/>
              <a:t>34</a:t>
            </a:fld>
            <a:endParaRPr lang="de-DE" dirty="0"/>
          </a:p>
        </p:txBody>
      </p:sp>
    </p:spTree>
    <p:extLst>
      <p:ext uri="{BB962C8B-B14F-4D97-AF65-F5344CB8AC3E}">
        <p14:creationId xmlns:p14="http://schemas.microsoft.com/office/powerpoint/2010/main" val="3911679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C45A20-2DD5-41D0-9AC3-B994AFAFA53B}"/>
              </a:ext>
            </a:extLst>
          </p:cNvPr>
          <p:cNvSpPr>
            <a:spLocks noGrp="1"/>
          </p:cNvSpPr>
          <p:nvPr>
            <p:ph type="title"/>
          </p:nvPr>
        </p:nvSpPr>
        <p:spPr/>
        <p:txBody>
          <a:bodyPr/>
          <a:lstStyle/>
          <a:p>
            <a:r>
              <a:rPr lang="de-DE" dirty="0" err="1"/>
              <a:t>Bavariathek</a:t>
            </a:r>
            <a:endParaRPr lang="de-DE" dirty="0"/>
          </a:p>
        </p:txBody>
      </p:sp>
      <p:sp>
        <p:nvSpPr>
          <p:cNvPr id="3" name="Inhaltsplatzhalter 2">
            <a:extLst>
              <a:ext uri="{FF2B5EF4-FFF2-40B4-BE49-F238E27FC236}">
                <a16:creationId xmlns:a16="http://schemas.microsoft.com/office/drawing/2014/main" id="{44CCF8FA-F35C-428C-B1E9-C49A64E58E77}"/>
              </a:ext>
            </a:extLst>
          </p:cNvPr>
          <p:cNvSpPr>
            <a:spLocks noGrp="1"/>
          </p:cNvSpPr>
          <p:nvPr>
            <p:ph sz="half" idx="1"/>
          </p:nvPr>
        </p:nvSpPr>
        <p:spPr/>
        <p:txBody>
          <a:bodyPr>
            <a:normAutofit fontScale="92500" lnSpcReduction="20000"/>
          </a:bodyPr>
          <a:lstStyle/>
          <a:p>
            <a:pPr>
              <a:buFontTx/>
              <a:buChar char="-"/>
            </a:pPr>
            <a:r>
              <a:rPr lang="de-DE" dirty="0"/>
              <a:t>Projekt- und Studioräume </a:t>
            </a:r>
          </a:p>
          <a:p>
            <a:pPr>
              <a:buFontTx/>
              <a:buChar char="-"/>
            </a:pPr>
            <a:r>
              <a:rPr lang="de-DE" dirty="0"/>
              <a:t>technische Ausstattung vom Greenscreen über Schnittplätze bis zur Sprecherkabine</a:t>
            </a:r>
          </a:p>
          <a:p>
            <a:pPr>
              <a:buFontTx/>
              <a:buChar char="-"/>
            </a:pPr>
            <a:r>
              <a:rPr lang="de-DE" dirty="0"/>
              <a:t>Ziel: Plattform zur Erstellung von Apps, virtueller Ausstellungen oder Videos im Rahmen von angeleiteten Projekten</a:t>
            </a:r>
          </a:p>
          <a:p>
            <a:pPr>
              <a:buFontTx/>
              <a:buChar char="-"/>
            </a:pPr>
            <a:endParaRPr lang="de-DE" dirty="0"/>
          </a:p>
          <a:p>
            <a:pPr>
              <a:buFontTx/>
              <a:buChar char="-"/>
            </a:pPr>
            <a:endParaRPr lang="de-DE" dirty="0"/>
          </a:p>
          <a:p>
            <a:pPr indent="0"/>
            <a:r>
              <a:rPr lang="de-DE" dirty="0"/>
              <a:t>Besonders attraktiv für Schulklassen/ Schulprojekte mit Bezug zur bayrischen Geschichte:</a:t>
            </a:r>
          </a:p>
          <a:p>
            <a:pPr>
              <a:buFontTx/>
              <a:buChar char="-"/>
            </a:pPr>
            <a:endParaRPr lang="de-DE" dirty="0"/>
          </a:p>
          <a:p>
            <a:pPr>
              <a:buFontTx/>
              <a:buChar char="-"/>
            </a:pPr>
            <a:r>
              <a:rPr lang="de-DE" dirty="0"/>
              <a:t>Möglichkeit zum Präsentieren und Ausstellen von Projekten</a:t>
            </a:r>
          </a:p>
          <a:p>
            <a:pPr>
              <a:buFontTx/>
              <a:buChar char="-"/>
            </a:pPr>
            <a:r>
              <a:rPr lang="de-DE" dirty="0"/>
              <a:t>Lernen von Medienkompetenz und des Umgangs mit digitalen Werkzeugen </a:t>
            </a:r>
          </a:p>
        </p:txBody>
      </p:sp>
      <p:sp>
        <p:nvSpPr>
          <p:cNvPr id="4" name="Foliennummernplatzhalter 3">
            <a:extLst>
              <a:ext uri="{FF2B5EF4-FFF2-40B4-BE49-F238E27FC236}">
                <a16:creationId xmlns:a16="http://schemas.microsoft.com/office/drawing/2014/main" id="{00004515-E08E-44E2-9988-C0D9B0B48159}"/>
              </a:ext>
            </a:extLst>
          </p:cNvPr>
          <p:cNvSpPr>
            <a:spLocks noGrp="1"/>
          </p:cNvSpPr>
          <p:nvPr>
            <p:ph type="sldNum" sz="quarter" idx="10"/>
          </p:nvPr>
        </p:nvSpPr>
        <p:spPr/>
        <p:txBody>
          <a:bodyPr/>
          <a:lstStyle/>
          <a:p>
            <a:fld id="{9BBAE405-9238-4745-AB75-58013C9D9462}" type="slidenum">
              <a:rPr lang="de-DE" smtClean="0"/>
              <a:t>4</a:t>
            </a:fld>
            <a:endParaRPr lang="de-DE" dirty="0"/>
          </a:p>
        </p:txBody>
      </p:sp>
    </p:spTree>
    <p:extLst>
      <p:ext uri="{BB962C8B-B14F-4D97-AF65-F5344CB8AC3E}">
        <p14:creationId xmlns:p14="http://schemas.microsoft.com/office/powerpoint/2010/main" val="1439056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F9CBED-CE59-43F9-8485-705566D5F36B}"/>
              </a:ext>
            </a:extLst>
          </p:cNvPr>
          <p:cNvSpPr>
            <a:spLocks noGrp="1"/>
          </p:cNvSpPr>
          <p:nvPr>
            <p:ph type="title"/>
          </p:nvPr>
        </p:nvSpPr>
        <p:spPr/>
        <p:txBody>
          <a:bodyPr/>
          <a:lstStyle/>
          <a:p>
            <a:r>
              <a:rPr lang="de-DE" dirty="0"/>
              <a:t>Projektziel</a:t>
            </a:r>
          </a:p>
        </p:txBody>
      </p:sp>
      <p:pic>
        <p:nvPicPr>
          <p:cNvPr id="6" name="Inhaltsplatzhalter 5">
            <a:extLst>
              <a:ext uri="{FF2B5EF4-FFF2-40B4-BE49-F238E27FC236}">
                <a16:creationId xmlns:a16="http://schemas.microsoft.com/office/drawing/2014/main" id="{6E3935C4-F781-452A-ADE5-911696A2ED2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292080" y="2925969"/>
            <a:ext cx="3443515" cy="2643836"/>
          </a:xfrm>
        </p:spPr>
      </p:pic>
      <p:sp>
        <p:nvSpPr>
          <p:cNvPr id="4" name="Foliennummernplatzhalter 3">
            <a:extLst>
              <a:ext uri="{FF2B5EF4-FFF2-40B4-BE49-F238E27FC236}">
                <a16:creationId xmlns:a16="http://schemas.microsoft.com/office/drawing/2014/main" id="{F31B6EEB-2F51-42AF-BC9D-809925BE414D}"/>
              </a:ext>
            </a:extLst>
          </p:cNvPr>
          <p:cNvSpPr>
            <a:spLocks noGrp="1"/>
          </p:cNvSpPr>
          <p:nvPr>
            <p:ph type="sldNum" sz="quarter" idx="10"/>
          </p:nvPr>
        </p:nvSpPr>
        <p:spPr/>
        <p:txBody>
          <a:bodyPr/>
          <a:lstStyle/>
          <a:p>
            <a:fld id="{9BBAE405-9238-4745-AB75-58013C9D9462}" type="slidenum">
              <a:rPr lang="de-DE" smtClean="0"/>
              <a:t>5</a:t>
            </a:fld>
            <a:endParaRPr lang="de-DE" dirty="0"/>
          </a:p>
        </p:txBody>
      </p:sp>
      <p:pic>
        <p:nvPicPr>
          <p:cNvPr id="8" name="Grafik 7">
            <a:extLst>
              <a:ext uri="{FF2B5EF4-FFF2-40B4-BE49-F238E27FC236}">
                <a16:creationId xmlns:a16="http://schemas.microsoft.com/office/drawing/2014/main" id="{52B25A92-51F0-429C-8867-5A8DD000E1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616" y="2907656"/>
            <a:ext cx="3960440" cy="2528081"/>
          </a:xfrm>
          <a:prstGeom prst="rect">
            <a:avLst/>
          </a:prstGeom>
        </p:spPr>
      </p:pic>
      <p:sp>
        <p:nvSpPr>
          <p:cNvPr id="7" name="Textfeld 6">
            <a:extLst>
              <a:ext uri="{FF2B5EF4-FFF2-40B4-BE49-F238E27FC236}">
                <a16:creationId xmlns:a16="http://schemas.microsoft.com/office/drawing/2014/main" id="{E282D9C6-A9EB-47B6-BBE0-60FC8D720B85}"/>
              </a:ext>
            </a:extLst>
          </p:cNvPr>
          <p:cNvSpPr txBox="1"/>
          <p:nvPr/>
        </p:nvSpPr>
        <p:spPr>
          <a:xfrm>
            <a:off x="971600" y="5569711"/>
            <a:ext cx="5324791" cy="307777"/>
          </a:xfrm>
          <a:prstGeom prst="rect">
            <a:avLst/>
          </a:prstGeom>
          <a:noFill/>
        </p:spPr>
        <p:txBody>
          <a:bodyPr wrap="none" rtlCol="0">
            <a:spAutoFit/>
          </a:bodyPr>
          <a:lstStyle/>
          <a:p>
            <a:r>
              <a:rPr lang="de-DE" sz="1400" dirty="0"/>
              <a:t>©</a:t>
            </a:r>
            <a:r>
              <a:rPr lang="de-DE" sz="1400" dirty="0" err="1"/>
              <a:t>wörner</a:t>
            </a:r>
            <a:r>
              <a:rPr lang="de-DE" sz="1400" dirty="0"/>
              <a:t> </a:t>
            </a:r>
            <a:r>
              <a:rPr lang="de-DE" sz="1400" dirty="0" err="1"/>
              <a:t>traxler</a:t>
            </a:r>
            <a:r>
              <a:rPr lang="de-DE" sz="1400" dirty="0"/>
              <a:t> </a:t>
            </a:r>
            <a:r>
              <a:rPr lang="de-DE" sz="1400" dirty="0" err="1"/>
              <a:t>richter</a:t>
            </a:r>
            <a:r>
              <a:rPr lang="de-DE" sz="1400" dirty="0"/>
              <a:t> </a:t>
            </a:r>
            <a:r>
              <a:rPr lang="de-DE" sz="1400" dirty="0" err="1"/>
              <a:t>planungsgesellschaft</a:t>
            </a:r>
            <a:r>
              <a:rPr lang="de-DE" sz="1400" dirty="0"/>
              <a:t> mbh, Frankfurt am Main </a:t>
            </a:r>
          </a:p>
        </p:txBody>
      </p:sp>
    </p:spTree>
    <p:extLst>
      <p:ext uri="{BB962C8B-B14F-4D97-AF65-F5344CB8AC3E}">
        <p14:creationId xmlns:p14="http://schemas.microsoft.com/office/powerpoint/2010/main" val="49786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CF4B66-903B-47C7-8CCD-BA837E778AB7}"/>
              </a:ext>
            </a:extLst>
          </p:cNvPr>
          <p:cNvSpPr>
            <a:spLocks noGrp="1"/>
          </p:cNvSpPr>
          <p:nvPr>
            <p:ph type="title"/>
          </p:nvPr>
        </p:nvSpPr>
        <p:spPr/>
        <p:txBody>
          <a:bodyPr/>
          <a:lstStyle/>
          <a:p>
            <a:r>
              <a:rPr lang="de-DE" dirty="0"/>
              <a:t>Vorgehen</a:t>
            </a:r>
          </a:p>
        </p:txBody>
      </p:sp>
      <p:sp>
        <p:nvSpPr>
          <p:cNvPr id="3" name="Inhaltsplatzhalter 2">
            <a:extLst>
              <a:ext uri="{FF2B5EF4-FFF2-40B4-BE49-F238E27FC236}">
                <a16:creationId xmlns:a16="http://schemas.microsoft.com/office/drawing/2014/main" id="{7F1CAB35-8575-48BD-9683-3B739FE0069B}"/>
              </a:ext>
            </a:extLst>
          </p:cNvPr>
          <p:cNvSpPr>
            <a:spLocks noGrp="1"/>
          </p:cNvSpPr>
          <p:nvPr>
            <p:ph sz="half" idx="1"/>
          </p:nvPr>
        </p:nvSpPr>
        <p:spPr/>
        <p:txBody>
          <a:bodyPr/>
          <a:lstStyle/>
          <a:p>
            <a:pPr indent="0"/>
            <a:endParaRPr lang="de-DE" dirty="0"/>
          </a:p>
          <a:p>
            <a:pPr>
              <a:buFontTx/>
              <a:buChar char="-"/>
            </a:pPr>
            <a:r>
              <a:rPr lang="de-DE" dirty="0"/>
              <a:t>Blender</a:t>
            </a:r>
          </a:p>
          <a:p>
            <a:pPr indent="0"/>
            <a:endParaRPr lang="de-DE" dirty="0"/>
          </a:p>
          <a:p>
            <a:pPr>
              <a:buFontTx/>
              <a:buChar char="-"/>
            </a:pPr>
            <a:endParaRPr lang="de-DE" dirty="0"/>
          </a:p>
          <a:p>
            <a:pPr>
              <a:buFontTx/>
              <a:buChar char="-"/>
            </a:pPr>
            <a:r>
              <a:rPr lang="de-DE" dirty="0"/>
              <a:t>Einarbeitung in das Kartenmaterial</a:t>
            </a:r>
          </a:p>
          <a:p>
            <a:pPr>
              <a:buFontTx/>
              <a:buChar char="-"/>
            </a:pPr>
            <a:endParaRPr lang="de-DE" dirty="0"/>
          </a:p>
          <a:p>
            <a:pPr>
              <a:buFontTx/>
              <a:buChar char="-"/>
            </a:pPr>
            <a:endParaRPr lang="de-DE" dirty="0"/>
          </a:p>
          <a:p>
            <a:pPr>
              <a:buFontTx/>
              <a:buChar char="-"/>
            </a:pPr>
            <a:r>
              <a:rPr lang="de-DE" dirty="0"/>
              <a:t>Kooperatives Arbeiten &amp; Arbeitsteilung</a:t>
            </a:r>
          </a:p>
          <a:p>
            <a:pPr>
              <a:buFontTx/>
              <a:buChar char="-"/>
            </a:pPr>
            <a:endParaRPr lang="de-DE" dirty="0"/>
          </a:p>
        </p:txBody>
      </p:sp>
      <p:sp>
        <p:nvSpPr>
          <p:cNvPr id="4" name="Foliennummernplatzhalter 3">
            <a:extLst>
              <a:ext uri="{FF2B5EF4-FFF2-40B4-BE49-F238E27FC236}">
                <a16:creationId xmlns:a16="http://schemas.microsoft.com/office/drawing/2014/main" id="{6C9697A7-620C-41A0-A049-6775DD3BB95A}"/>
              </a:ext>
            </a:extLst>
          </p:cNvPr>
          <p:cNvSpPr>
            <a:spLocks noGrp="1"/>
          </p:cNvSpPr>
          <p:nvPr>
            <p:ph type="sldNum" sz="quarter" idx="10"/>
          </p:nvPr>
        </p:nvSpPr>
        <p:spPr/>
        <p:txBody>
          <a:bodyPr/>
          <a:lstStyle/>
          <a:p>
            <a:fld id="{9BBAE405-9238-4745-AB75-58013C9D9462}" type="slidenum">
              <a:rPr lang="de-DE" smtClean="0"/>
              <a:t>6</a:t>
            </a:fld>
            <a:endParaRPr lang="de-DE" dirty="0"/>
          </a:p>
        </p:txBody>
      </p:sp>
    </p:spTree>
    <p:extLst>
      <p:ext uri="{BB962C8B-B14F-4D97-AF65-F5344CB8AC3E}">
        <p14:creationId xmlns:p14="http://schemas.microsoft.com/office/powerpoint/2010/main" val="2166560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7C090F-94FB-4DB4-B313-D09DEE1A6953}"/>
              </a:ext>
            </a:extLst>
          </p:cNvPr>
          <p:cNvSpPr>
            <a:spLocks noGrp="1"/>
          </p:cNvSpPr>
          <p:nvPr>
            <p:ph type="title"/>
          </p:nvPr>
        </p:nvSpPr>
        <p:spPr/>
        <p:txBody>
          <a:bodyPr/>
          <a:lstStyle/>
          <a:p>
            <a:r>
              <a:rPr lang="de-DE" dirty="0"/>
              <a:t>Einarbeitung in das Kartenmaterial</a:t>
            </a:r>
          </a:p>
        </p:txBody>
      </p:sp>
      <p:pic>
        <p:nvPicPr>
          <p:cNvPr id="6" name="Inhaltsplatzhalter 5">
            <a:extLst>
              <a:ext uri="{FF2B5EF4-FFF2-40B4-BE49-F238E27FC236}">
                <a16:creationId xmlns:a16="http://schemas.microsoft.com/office/drawing/2014/main" id="{2C483CC3-F6DB-4DDD-B7F3-EB81E80B391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03648" y="2296824"/>
            <a:ext cx="6488591" cy="3960813"/>
          </a:xfrm>
        </p:spPr>
      </p:pic>
      <p:sp>
        <p:nvSpPr>
          <p:cNvPr id="4" name="Foliennummernplatzhalter 3">
            <a:extLst>
              <a:ext uri="{FF2B5EF4-FFF2-40B4-BE49-F238E27FC236}">
                <a16:creationId xmlns:a16="http://schemas.microsoft.com/office/drawing/2014/main" id="{E2B9F4A9-DDFE-4B06-885F-966F74D4CD8F}"/>
              </a:ext>
            </a:extLst>
          </p:cNvPr>
          <p:cNvSpPr>
            <a:spLocks noGrp="1"/>
          </p:cNvSpPr>
          <p:nvPr>
            <p:ph type="sldNum" sz="quarter" idx="10"/>
          </p:nvPr>
        </p:nvSpPr>
        <p:spPr/>
        <p:txBody>
          <a:bodyPr/>
          <a:lstStyle/>
          <a:p>
            <a:fld id="{9BBAE405-9238-4745-AB75-58013C9D9462}" type="slidenum">
              <a:rPr lang="de-DE" smtClean="0"/>
              <a:t>7</a:t>
            </a:fld>
            <a:endParaRPr lang="de-DE" dirty="0"/>
          </a:p>
        </p:txBody>
      </p:sp>
    </p:spTree>
    <p:extLst>
      <p:ext uri="{BB962C8B-B14F-4D97-AF65-F5344CB8AC3E}">
        <p14:creationId xmlns:p14="http://schemas.microsoft.com/office/powerpoint/2010/main" val="1677895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F43612-3E25-4984-8ED9-E04540D7A7ED}"/>
              </a:ext>
            </a:extLst>
          </p:cNvPr>
          <p:cNvSpPr>
            <a:spLocks noGrp="1"/>
          </p:cNvSpPr>
          <p:nvPr>
            <p:ph type="title"/>
          </p:nvPr>
        </p:nvSpPr>
        <p:spPr/>
        <p:txBody>
          <a:bodyPr/>
          <a:lstStyle/>
          <a:p>
            <a:r>
              <a:rPr lang="de-DE" dirty="0"/>
              <a:t>Skizzen </a:t>
            </a:r>
          </a:p>
        </p:txBody>
      </p:sp>
      <p:pic>
        <p:nvPicPr>
          <p:cNvPr id="6" name="Inhaltsplatzhalter 5">
            <a:extLst>
              <a:ext uri="{FF2B5EF4-FFF2-40B4-BE49-F238E27FC236}">
                <a16:creationId xmlns:a16="http://schemas.microsoft.com/office/drawing/2014/main" id="{9DF9485E-C4BA-47A6-924F-DE3F5FAF27D0}"/>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208139" y="2339975"/>
            <a:ext cx="5448447" cy="3960813"/>
          </a:xfrm>
        </p:spPr>
      </p:pic>
      <p:sp>
        <p:nvSpPr>
          <p:cNvPr id="4" name="Foliennummernplatzhalter 3">
            <a:extLst>
              <a:ext uri="{FF2B5EF4-FFF2-40B4-BE49-F238E27FC236}">
                <a16:creationId xmlns:a16="http://schemas.microsoft.com/office/drawing/2014/main" id="{5CF7A60A-4F73-4846-9707-9D544EBDF18D}"/>
              </a:ext>
            </a:extLst>
          </p:cNvPr>
          <p:cNvSpPr>
            <a:spLocks noGrp="1"/>
          </p:cNvSpPr>
          <p:nvPr>
            <p:ph type="sldNum" sz="quarter" idx="10"/>
          </p:nvPr>
        </p:nvSpPr>
        <p:spPr/>
        <p:txBody>
          <a:bodyPr/>
          <a:lstStyle/>
          <a:p>
            <a:fld id="{9BBAE405-9238-4745-AB75-58013C9D9462}" type="slidenum">
              <a:rPr lang="de-DE" smtClean="0"/>
              <a:t>8</a:t>
            </a:fld>
            <a:endParaRPr lang="de-DE" dirty="0"/>
          </a:p>
        </p:txBody>
      </p:sp>
    </p:spTree>
    <p:extLst>
      <p:ext uri="{BB962C8B-B14F-4D97-AF65-F5344CB8AC3E}">
        <p14:creationId xmlns:p14="http://schemas.microsoft.com/office/powerpoint/2010/main" val="304437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5D847D-D0B7-49AB-BC69-7159A5FFEAC1}"/>
              </a:ext>
            </a:extLst>
          </p:cNvPr>
          <p:cNvSpPr>
            <a:spLocks noGrp="1"/>
          </p:cNvSpPr>
          <p:nvPr>
            <p:ph type="title"/>
          </p:nvPr>
        </p:nvSpPr>
        <p:spPr/>
        <p:txBody>
          <a:bodyPr/>
          <a:lstStyle/>
          <a:p>
            <a:r>
              <a:rPr lang="de-DE" dirty="0"/>
              <a:t>Skizzen</a:t>
            </a:r>
          </a:p>
        </p:txBody>
      </p:sp>
      <p:pic>
        <p:nvPicPr>
          <p:cNvPr id="6" name="Inhaltsplatzhalter 5">
            <a:extLst>
              <a:ext uri="{FF2B5EF4-FFF2-40B4-BE49-F238E27FC236}">
                <a16:creationId xmlns:a16="http://schemas.microsoft.com/office/drawing/2014/main" id="{3B49D6A4-28EB-40FC-BDE4-5ACBFA7B5533}"/>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076704" y="2296824"/>
            <a:ext cx="5448447" cy="3960813"/>
          </a:xfrm>
        </p:spPr>
      </p:pic>
      <p:sp>
        <p:nvSpPr>
          <p:cNvPr id="4" name="Foliennummernplatzhalter 3">
            <a:extLst>
              <a:ext uri="{FF2B5EF4-FFF2-40B4-BE49-F238E27FC236}">
                <a16:creationId xmlns:a16="http://schemas.microsoft.com/office/drawing/2014/main" id="{F953F9D8-01F9-46E5-A93E-19A01A72CAA8}"/>
              </a:ext>
            </a:extLst>
          </p:cNvPr>
          <p:cNvSpPr>
            <a:spLocks noGrp="1"/>
          </p:cNvSpPr>
          <p:nvPr>
            <p:ph type="sldNum" sz="quarter" idx="10"/>
          </p:nvPr>
        </p:nvSpPr>
        <p:spPr/>
        <p:txBody>
          <a:bodyPr/>
          <a:lstStyle/>
          <a:p>
            <a:fld id="{9BBAE405-9238-4745-AB75-58013C9D9462}" type="slidenum">
              <a:rPr lang="de-DE" smtClean="0"/>
              <a:t>9</a:t>
            </a:fld>
            <a:endParaRPr lang="de-DE" dirty="0"/>
          </a:p>
        </p:txBody>
      </p:sp>
    </p:spTree>
    <p:extLst>
      <p:ext uri="{BB962C8B-B14F-4D97-AF65-F5344CB8AC3E}">
        <p14:creationId xmlns:p14="http://schemas.microsoft.com/office/powerpoint/2010/main" val="2863031470"/>
      </p:ext>
    </p:extLst>
  </p:cSld>
  <p:clrMapOvr>
    <a:masterClrMapping/>
  </p:clrMapOvr>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1298</Words>
  <Application>Microsoft Office PowerPoint</Application>
  <PresentationFormat>Bildschirmpräsentation (4:3)</PresentationFormat>
  <Paragraphs>318</Paragraphs>
  <Slides>34</Slides>
  <Notes>29</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34</vt:i4>
      </vt:variant>
    </vt:vector>
  </HeadingPairs>
  <TitlesOfParts>
    <vt:vector size="38" baseType="lpstr">
      <vt:lpstr>Arial</vt:lpstr>
      <vt:lpstr>Calibri</vt:lpstr>
      <vt:lpstr>Verdana</vt:lpstr>
      <vt:lpstr>Larissa-Design</vt:lpstr>
      <vt:lpstr>PowerPoint-Präsentation</vt:lpstr>
      <vt:lpstr>Motivation</vt:lpstr>
      <vt:lpstr>Bavariathek</vt:lpstr>
      <vt:lpstr>Bavariathek</vt:lpstr>
      <vt:lpstr>Projektziel</vt:lpstr>
      <vt:lpstr>Vorgehen</vt:lpstr>
      <vt:lpstr>Einarbeitung in das Kartenmaterial</vt:lpstr>
      <vt:lpstr>Skizzen </vt:lpstr>
      <vt:lpstr>Skizzen</vt:lpstr>
      <vt:lpstr>Vorgehen</vt:lpstr>
      <vt:lpstr>Kooperatives Arbeiten &amp; Arbeitsteilung</vt:lpstr>
      <vt:lpstr>Modellierung der Bavariathek im Detail</vt:lpstr>
      <vt:lpstr>Gesamtansicht</vt:lpstr>
      <vt:lpstr>Detail: Fenster</vt:lpstr>
      <vt:lpstr>Detail: Fenster</vt:lpstr>
      <vt:lpstr>Detail: Fenster</vt:lpstr>
      <vt:lpstr>Detail: Eingang</vt:lpstr>
      <vt:lpstr>Detail: Eingang</vt:lpstr>
      <vt:lpstr>Detail: Galerie</vt:lpstr>
      <vt:lpstr>Detail: Galerie</vt:lpstr>
      <vt:lpstr>Detail: Galerie</vt:lpstr>
      <vt:lpstr>Projektraum</vt:lpstr>
      <vt:lpstr>Detail: Gelände</vt:lpstr>
      <vt:lpstr>Detail: Gelände</vt:lpstr>
      <vt:lpstr>Detail: Türrahmen und Fußboden</vt:lpstr>
      <vt:lpstr>Detail: Dach</vt:lpstr>
      <vt:lpstr>Detail: Dach</vt:lpstr>
      <vt:lpstr>Detail: Innenhof</vt:lpstr>
      <vt:lpstr>Detail: Innenhof</vt:lpstr>
      <vt:lpstr>Lessions Learned</vt:lpstr>
      <vt:lpstr>Related Work</vt:lpstr>
      <vt:lpstr>Future Work</vt:lpstr>
      <vt:lpstr>VR-Integration + Applikation</vt:lpstr>
      <vt:lpstr>Details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Jakob</dc:creator>
  <cp:lastModifiedBy>david.halbhuber@outlook.de</cp:lastModifiedBy>
  <cp:revision>211</cp:revision>
  <dcterms:modified xsi:type="dcterms:W3CDTF">2019-04-22T23:36:14Z</dcterms:modified>
</cp:coreProperties>
</file>